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9" r:id="rId2"/>
    <p:sldId id="321" r:id="rId3"/>
    <p:sldId id="283" r:id="rId4"/>
    <p:sldId id="313" r:id="rId5"/>
    <p:sldId id="312" r:id="rId6"/>
    <p:sldId id="311" r:id="rId7"/>
    <p:sldId id="314" r:id="rId8"/>
    <p:sldId id="315" r:id="rId9"/>
    <p:sldId id="301" r:id="rId10"/>
    <p:sldId id="292" r:id="rId11"/>
    <p:sldId id="288" r:id="rId12"/>
    <p:sldId id="290" r:id="rId13"/>
    <p:sldId id="291" r:id="rId14"/>
    <p:sldId id="293" r:id="rId15"/>
    <p:sldId id="295" r:id="rId16"/>
    <p:sldId id="296" r:id="rId17"/>
    <p:sldId id="297" r:id="rId18"/>
    <p:sldId id="271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1" autoAdjust="0"/>
    <p:restoredTop sz="94660"/>
  </p:normalViewPr>
  <p:slideViewPr>
    <p:cSldViewPr>
      <p:cViewPr varScale="1">
        <p:scale>
          <a:sx n="86" d="100"/>
          <a:sy n="86" d="100"/>
        </p:scale>
        <p:origin x="15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1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2843F3-9B36-4E1E-B566-2E0A9A963AFD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47D09FDE-93DB-48CA-B31B-0D37377C9B0F}" type="pres">
      <dgm:prSet presAssocID="{602843F3-9B36-4E1E-B566-2E0A9A963AF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851D219C-D3FC-48DB-9B77-E53F293FAC0B}" type="presOf" srcId="{602843F3-9B36-4E1E-B566-2E0A9A963AFD}" destId="{47D09FDE-93DB-48CA-B31B-0D37377C9B0F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656BC6-AF3C-470D-B795-0424592CE24C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tr-TR"/>
        </a:p>
      </dgm:t>
    </dgm:pt>
    <dgm:pt modelId="{96DB3901-8882-4635-AFB6-C97B42B40E78}">
      <dgm:prSet custT="1"/>
      <dgm:spPr/>
      <dgm:t>
        <a:bodyPr/>
        <a:lstStyle/>
        <a:p>
          <a:pPr rtl="0"/>
          <a:r>
            <a:rPr lang="tr-TR" sz="2400" b="1" dirty="0"/>
            <a:t>Dr. Öğr. Üyesi Nejla GEZMİŞ</a:t>
          </a:r>
          <a:endParaRPr lang="tr-TR" sz="2400" dirty="0"/>
        </a:p>
      </dgm:t>
    </dgm:pt>
    <dgm:pt modelId="{AAE5F408-C1B6-4427-9E94-7EF10BC94CC6}" type="parTrans" cxnId="{F128E2D7-8B58-44D9-8805-4E79ED8B6D25}">
      <dgm:prSet/>
      <dgm:spPr/>
      <dgm:t>
        <a:bodyPr/>
        <a:lstStyle/>
        <a:p>
          <a:endParaRPr lang="tr-TR"/>
        </a:p>
      </dgm:t>
    </dgm:pt>
    <dgm:pt modelId="{91CB6244-69A5-41E2-82CA-08548EFB91A4}" type="sibTrans" cxnId="{F128E2D7-8B58-44D9-8805-4E79ED8B6D25}">
      <dgm:prSet/>
      <dgm:spPr/>
      <dgm:t>
        <a:bodyPr/>
        <a:lstStyle/>
        <a:p>
          <a:endParaRPr lang="tr-TR"/>
        </a:p>
      </dgm:t>
    </dgm:pt>
    <dgm:pt modelId="{CAE0C55D-4476-49AA-A7F6-08EA4B0F76F4}">
      <dgm:prSet custT="1"/>
      <dgm:spPr/>
      <dgm:t>
        <a:bodyPr/>
        <a:lstStyle/>
        <a:p>
          <a:pPr rtl="0"/>
          <a:r>
            <a:rPr lang="tr-TR" sz="1800" dirty="0"/>
            <a:t>Yüksek Lisans ve doktorasını Ankara Üniversitesi Yabancı Dil Öğretimi Programında tamamladı.</a:t>
          </a:r>
        </a:p>
      </dgm:t>
    </dgm:pt>
    <dgm:pt modelId="{1FD137D0-5642-40AE-B9FA-27CC9AB4204F}" type="parTrans" cxnId="{AE46759A-5F7A-496B-827B-EB5EB81EE4E3}">
      <dgm:prSet/>
      <dgm:spPr/>
      <dgm:t>
        <a:bodyPr/>
        <a:lstStyle/>
        <a:p>
          <a:endParaRPr lang="tr-TR"/>
        </a:p>
      </dgm:t>
    </dgm:pt>
    <dgm:pt modelId="{BF36AD07-8D9B-43F2-BEBE-9113A3C8018B}" type="sibTrans" cxnId="{AE46759A-5F7A-496B-827B-EB5EB81EE4E3}">
      <dgm:prSet/>
      <dgm:spPr/>
      <dgm:t>
        <a:bodyPr/>
        <a:lstStyle/>
        <a:p>
          <a:endParaRPr lang="tr-TR"/>
        </a:p>
      </dgm:t>
    </dgm:pt>
    <dgm:pt modelId="{4E7B15E7-B436-4BBE-BB92-7708B6914990}" type="pres">
      <dgm:prSet presAssocID="{A9656BC6-AF3C-470D-B795-0424592CE24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3FA1D5-8BC8-4789-9CA7-9EC174EFB754}" type="pres">
      <dgm:prSet presAssocID="{96DB3901-8882-4635-AFB6-C97B42B40E78}" presName="circle1" presStyleLbl="node1" presStyleIdx="0" presStyleCnt="2"/>
      <dgm:spPr/>
    </dgm:pt>
    <dgm:pt modelId="{06662618-6080-4154-B06A-8F4983DF5003}" type="pres">
      <dgm:prSet presAssocID="{96DB3901-8882-4635-AFB6-C97B42B40E78}" presName="space" presStyleCnt="0"/>
      <dgm:spPr/>
    </dgm:pt>
    <dgm:pt modelId="{F55FEC40-8613-4A09-97B1-DBE93374D0FC}" type="pres">
      <dgm:prSet presAssocID="{96DB3901-8882-4635-AFB6-C97B42B40E78}" presName="rect1" presStyleLbl="alignAcc1" presStyleIdx="0" presStyleCnt="2" custLinFactNeighborX="-414" custLinFactNeighborY="-1191"/>
      <dgm:spPr/>
      <dgm:t>
        <a:bodyPr/>
        <a:lstStyle/>
        <a:p>
          <a:endParaRPr lang="tr-TR"/>
        </a:p>
      </dgm:t>
    </dgm:pt>
    <dgm:pt modelId="{F847A86A-D8B0-4629-993B-D4E60E67F909}" type="pres">
      <dgm:prSet presAssocID="{CAE0C55D-4476-49AA-A7F6-08EA4B0F76F4}" presName="vertSpace2" presStyleLbl="node1" presStyleIdx="0" presStyleCnt="2"/>
      <dgm:spPr/>
    </dgm:pt>
    <dgm:pt modelId="{FB5B371D-C8BC-48F3-BCC5-F4796903DC71}" type="pres">
      <dgm:prSet presAssocID="{CAE0C55D-4476-49AA-A7F6-08EA4B0F76F4}" presName="circle2" presStyleLbl="node1" presStyleIdx="1" presStyleCnt="2"/>
      <dgm:spPr/>
    </dgm:pt>
    <dgm:pt modelId="{3B3DCAFC-3E39-4229-BA63-DD1DC0C550FE}" type="pres">
      <dgm:prSet presAssocID="{CAE0C55D-4476-49AA-A7F6-08EA4B0F76F4}" presName="rect2" presStyleLbl="alignAcc1" presStyleIdx="1" presStyleCnt="2"/>
      <dgm:spPr/>
      <dgm:t>
        <a:bodyPr/>
        <a:lstStyle/>
        <a:p>
          <a:endParaRPr lang="tr-TR"/>
        </a:p>
      </dgm:t>
    </dgm:pt>
    <dgm:pt modelId="{710312CC-4B6C-4DF4-9B72-E9E554B8F104}" type="pres">
      <dgm:prSet presAssocID="{96DB3901-8882-4635-AFB6-C97B42B40E7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746D33-D288-4F0B-8491-7E490F0772D4}" type="pres">
      <dgm:prSet presAssocID="{CAE0C55D-4476-49AA-A7F6-08EA4B0F76F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128E2D7-8B58-44D9-8805-4E79ED8B6D25}" srcId="{A9656BC6-AF3C-470D-B795-0424592CE24C}" destId="{96DB3901-8882-4635-AFB6-C97B42B40E78}" srcOrd="0" destOrd="0" parTransId="{AAE5F408-C1B6-4427-9E94-7EF10BC94CC6}" sibTransId="{91CB6244-69A5-41E2-82CA-08548EFB91A4}"/>
    <dgm:cxn modelId="{CBB0ECEC-7595-4B64-9B03-D885BDA38368}" type="presOf" srcId="{96DB3901-8882-4635-AFB6-C97B42B40E78}" destId="{F55FEC40-8613-4A09-97B1-DBE93374D0FC}" srcOrd="0" destOrd="0" presId="urn:microsoft.com/office/officeart/2005/8/layout/target3"/>
    <dgm:cxn modelId="{9D86DD88-43B8-4A11-B084-24A98203222A}" type="presOf" srcId="{CAE0C55D-4476-49AA-A7F6-08EA4B0F76F4}" destId="{3B3DCAFC-3E39-4229-BA63-DD1DC0C550FE}" srcOrd="0" destOrd="0" presId="urn:microsoft.com/office/officeart/2005/8/layout/target3"/>
    <dgm:cxn modelId="{6ACC548E-9B58-4C09-86CD-689318FDE012}" type="presOf" srcId="{A9656BC6-AF3C-470D-B795-0424592CE24C}" destId="{4E7B15E7-B436-4BBE-BB92-7708B6914990}" srcOrd="0" destOrd="0" presId="urn:microsoft.com/office/officeart/2005/8/layout/target3"/>
    <dgm:cxn modelId="{AE46759A-5F7A-496B-827B-EB5EB81EE4E3}" srcId="{A9656BC6-AF3C-470D-B795-0424592CE24C}" destId="{CAE0C55D-4476-49AA-A7F6-08EA4B0F76F4}" srcOrd="1" destOrd="0" parTransId="{1FD137D0-5642-40AE-B9FA-27CC9AB4204F}" sibTransId="{BF36AD07-8D9B-43F2-BEBE-9113A3C8018B}"/>
    <dgm:cxn modelId="{0AC28086-F893-484E-9B5C-F0CC5002EA33}" type="presOf" srcId="{CAE0C55D-4476-49AA-A7F6-08EA4B0F76F4}" destId="{73746D33-D288-4F0B-8491-7E490F0772D4}" srcOrd="1" destOrd="0" presId="urn:microsoft.com/office/officeart/2005/8/layout/target3"/>
    <dgm:cxn modelId="{146F5E2C-87FE-48E0-8D6B-76C3C0A6F919}" type="presOf" srcId="{96DB3901-8882-4635-AFB6-C97B42B40E78}" destId="{710312CC-4B6C-4DF4-9B72-E9E554B8F104}" srcOrd="1" destOrd="0" presId="urn:microsoft.com/office/officeart/2005/8/layout/target3"/>
    <dgm:cxn modelId="{863F5322-9A8E-49DC-BD14-B40510648333}" type="presParOf" srcId="{4E7B15E7-B436-4BBE-BB92-7708B6914990}" destId="{873FA1D5-8BC8-4789-9CA7-9EC174EFB754}" srcOrd="0" destOrd="0" presId="urn:microsoft.com/office/officeart/2005/8/layout/target3"/>
    <dgm:cxn modelId="{081CBDC8-DC32-42C5-97BB-9AE3F5EF9ADA}" type="presParOf" srcId="{4E7B15E7-B436-4BBE-BB92-7708B6914990}" destId="{06662618-6080-4154-B06A-8F4983DF5003}" srcOrd="1" destOrd="0" presId="urn:microsoft.com/office/officeart/2005/8/layout/target3"/>
    <dgm:cxn modelId="{4A41910E-6CD6-46E1-AE7F-9CDA522352FA}" type="presParOf" srcId="{4E7B15E7-B436-4BBE-BB92-7708B6914990}" destId="{F55FEC40-8613-4A09-97B1-DBE93374D0FC}" srcOrd="2" destOrd="0" presId="urn:microsoft.com/office/officeart/2005/8/layout/target3"/>
    <dgm:cxn modelId="{565F6E05-61C9-4DD6-A897-B5D37E00D78A}" type="presParOf" srcId="{4E7B15E7-B436-4BBE-BB92-7708B6914990}" destId="{F847A86A-D8B0-4629-993B-D4E60E67F909}" srcOrd="3" destOrd="0" presId="urn:microsoft.com/office/officeart/2005/8/layout/target3"/>
    <dgm:cxn modelId="{FB9CA725-CA59-4CDA-A04F-0F4B69C58BEB}" type="presParOf" srcId="{4E7B15E7-B436-4BBE-BB92-7708B6914990}" destId="{FB5B371D-C8BC-48F3-BCC5-F4796903DC71}" srcOrd="4" destOrd="0" presId="urn:microsoft.com/office/officeart/2005/8/layout/target3"/>
    <dgm:cxn modelId="{601FD7E7-FEB7-460B-928F-AA3ED39A59FB}" type="presParOf" srcId="{4E7B15E7-B436-4BBE-BB92-7708B6914990}" destId="{3B3DCAFC-3E39-4229-BA63-DD1DC0C550FE}" srcOrd="5" destOrd="0" presId="urn:microsoft.com/office/officeart/2005/8/layout/target3"/>
    <dgm:cxn modelId="{95AC7BBA-419D-480D-9D57-77DD109CE19C}" type="presParOf" srcId="{4E7B15E7-B436-4BBE-BB92-7708B6914990}" destId="{710312CC-4B6C-4DF4-9B72-E9E554B8F104}" srcOrd="6" destOrd="0" presId="urn:microsoft.com/office/officeart/2005/8/layout/target3"/>
    <dgm:cxn modelId="{CFED25C0-4EDA-4BCA-B33C-92CFD35309DC}" type="presParOf" srcId="{4E7B15E7-B436-4BBE-BB92-7708B6914990}" destId="{73746D33-D288-4F0B-8491-7E490F0772D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656BC6-AF3C-470D-B795-0424592CE24C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tr-TR"/>
        </a:p>
      </dgm:t>
    </dgm:pt>
    <dgm:pt modelId="{96DB3901-8882-4635-AFB6-C97B42B40E78}">
      <dgm:prSet custT="1"/>
      <dgm:spPr/>
      <dgm:t>
        <a:bodyPr/>
        <a:lstStyle/>
        <a:p>
          <a:pPr rtl="0"/>
          <a:r>
            <a:rPr lang="tr-TR" sz="2400" b="1" dirty="0"/>
            <a:t>Dr. Öğr. Üyesi Özgür ŞEN BARTAN</a:t>
          </a:r>
          <a:endParaRPr lang="tr-TR" sz="2400" dirty="0"/>
        </a:p>
      </dgm:t>
    </dgm:pt>
    <dgm:pt modelId="{AAE5F408-C1B6-4427-9E94-7EF10BC94CC6}" type="parTrans" cxnId="{F128E2D7-8B58-44D9-8805-4E79ED8B6D25}">
      <dgm:prSet/>
      <dgm:spPr/>
      <dgm:t>
        <a:bodyPr/>
        <a:lstStyle/>
        <a:p>
          <a:endParaRPr lang="tr-TR"/>
        </a:p>
      </dgm:t>
    </dgm:pt>
    <dgm:pt modelId="{91CB6244-69A5-41E2-82CA-08548EFB91A4}" type="sibTrans" cxnId="{F128E2D7-8B58-44D9-8805-4E79ED8B6D25}">
      <dgm:prSet/>
      <dgm:spPr/>
      <dgm:t>
        <a:bodyPr/>
        <a:lstStyle/>
        <a:p>
          <a:endParaRPr lang="tr-TR"/>
        </a:p>
      </dgm:t>
    </dgm:pt>
    <dgm:pt modelId="{CAE0C55D-4476-49AA-A7F6-08EA4B0F76F4}">
      <dgm:prSet custT="1"/>
      <dgm:spPr/>
      <dgm:t>
        <a:bodyPr/>
        <a:lstStyle/>
        <a:p>
          <a:pPr rtl="0"/>
          <a:r>
            <a:rPr lang="tr-TR" sz="1800" dirty="0"/>
            <a:t>Yüksek Lisansını Hacettepe Üniversitesi Sosyoloji Bölümünde, doktorasını Ankara Üniversitesi Yabancı Dil Öğretimi Programında tamamladı.</a:t>
          </a:r>
        </a:p>
      </dgm:t>
    </dgm:pt>
    <dgm:pt modelId="{1FD137D0-5642-40AE-B9FA-27CC9AB4204F}" type="parTrans" cxnId="{AE46759A-5F7A-496B-827B-EB5EB81EE4E3}">
      <dgm:prSet/>
      <dgm:spPr/>
      <dgm:t>
        <a:bodyPr/>
        <a:lstStyle/>
        <a:p>
          <a:endParaRPr lang="tr-TR"/>
        </a:p>
      </dgm:t>
    </dgm:pt>
    <dgm:pt modelId="{BF36AD07-8D9B-43F2-BEBE-9113A3C8018B}" type="sibTrans" cxnId="{AE46759A-5F7A-496B-827B-EB5EB81EE4E3}">
      <dgm:prSet/>
      <dgm:spPr/>
      <dgm:t>
        <a:bodyPr/>
        <a:lstStyle/>
        <a:p>
          <a:endParaRPr lang="tr-TR"/>
        </a:p>
      </dgm:t>
    </dgm:pt>
    <dgm:pt modelId="{4E7B15E7-B436-4BBE-BB92-7708B6914990}" type="pres">
      <dgm:prSet presAssocID="{A9656BC6-AF3C-470D-B795-0424592CE24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3FA1D5-8BC8-4789-9CA7-9EC174EFB754}" type="pres">
      <dgm:prSet presAssocID="{96DB3901-8882-4635-AFB6-C97B42B40E78}" presName="circle1" presStyleLbl="node1" presStyleIdx="0" presStyleCnt="2"/>
      <dgm:spPr/>
    </dgm:pt>
    <dgm:pt modelId="{06662618-6080-4154-B06A-8F4983DF5003}" type="pres">
      <dgm:prSet presAssocID="{96DB3901-8882-4635-AFB6-C97B42B40E78}" presName="space" presStyleCnt="0"/>
      <dgm:spPr/>
    </dgm:pt>
    <dgm:pt modelId="{F55FEC40-8613-4A09-97B1-DBE93374D0FC}" type="pres">
      <dgm:prSet presAssocID="{96DB3901-8882-4635-AFB6-C97B42B40E78}" presName="rect1" presStyleLbl="alignAcc1" presStyleIdx="0" presStyleCnt="2" custLinFactNeighborX="-414" custLinFactNeighborY="-1191"/>
      <dgm:spPr/>
      <dgm:t>
        <a:bodyPr/>
        <a:lstStyle/>
        <a:p>
          <a:endParaRPr lang="tr-TR"/>
        </a:p>
      </dgm:t>
    </dgm:pt>
    <dgm:pt modelId="{F847A86A-D8B0-4629-993B-D4E60E67F909}" type="pres">
      <dgm:prSet presAssocID="{CAE0C55D-4476-49AA-A7F6-08EA4B0F76F4}" presName="vertSpace2" presStyleLbl="node1" presStyleIdx="0" presStyleCnt="2"/>
      <dgm:spPr/>
    </dgm:pt>
    <dgm:pt modelId="{FB5B371D-C8BC-48F3-BCC5-F4796903DC71}" type="pres">
      <dgm:prSet presAssocID="{CAE0C55D-4476-49AA-A7F6-08EA4B0F76F4}" presName="circle2" presStyleLbl="node1" presStyleIdx="1" presStyleCnt="2"/>
      <dgm:spPr/>
    </dgm:pt>
    <dgm:pt modelId="{3B3DCAFC-3E39-4229-BA63-DD1DC0C550FE}" type="pres">
      <dgm:prSet presAssocID="{CAE0C55D-4476-49AA-A7F6-08EA4B0F76F4}" presName="rect2" presStyleLbl="alignAcc1" presStyleIdx="1" presStyleCnt="2" custScaleY="123097"/>
      <dgm:spPr/>
      <dgm:t>
        <a:bodyPr/>
        <a:lstStyle/>
        <a:p>
          <a:endParaRPr lang="tr-TR"/>
        </a:p>
      </dgm:t>
    </dgm:pt>
    <dgm:pt modelId="{710312CC-4B6C-4DF4-9B72-E9E554B8F104}" type="pres">
      <dgm:prSet presAssocID="{96DB3901-8882-4635-AFB6-C97B42B40E7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746D33-D288-4F0B-8491-7E490F0772D4}" type="pres">
      <dgm:prSet presAssocID="{CAE0C55D-4476-49AA-A7F6-08EA4B0F76F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A2FFE7B-C1DE-45A4-A9E4-D604E69E1F1E}" type="presOf" srcId="{96DB3901-8882-4635-AFB6-C97B42B40E78}" destId="{710312CC-4B6C-4DF4-9B72-E9E554B8F104}" srcOrd="1" destOrd="0" presId="urn:microsoft.com/office/officeart/2005/8/layout/target3"/>
    <dgm:cxn modelId="{EEC7C1DD-7AAB-44A3-865F-BA667A5C7395}" type="presOf" srcId="{CAE0C55D-4476-49AA-A7F6-08EA4B0F76F4}" destId="{73746D33-D288-4F0B-8491-7E490F0772D4}" srcOrd="1" destOrd="0" presId="urn:microsoft.com/office/officeart/2005/8/layout/target3"/>
    <dgm:cxn modelId="{282761F9-FA4E-449F-813B-403E116B2FD4}" type="presOf" srcId="{96DB3901-8882-4635-AFB6-C97B42B40E78}" destId="{F55FEC40-8613-4A09-97B1-DBE93374D0FC}" srcOrd="0" destOrd="0" presId="urn:microsoft.com/office/officeart/2005/8/layout/target3"/>
    <dgm:cxn modelId="{F128E2D7-8B58-44D9-8805-4E79ED8B6D25}" srcId="{A9656BC6-AF3C-470D-B795-0424592CE24C}" destId="{96DB3901-8882-4635-AFB6-C97B42B40E78}" srcOrd="0" destOrd="0" parTransId="{AAE5F408-C1B6-4427-9E94-7EF10BC94CC6}" sibTransId="{91CB6244-69A5-41E2-82CA-08548EFB91A4}"/>
    <dgm:cxn modelId="{124355FC-B602-4BA6-890E-DC66C1503EBE}" type="presOf" srcId="{CAE0C55D-4476-49AA-A7F6-08EA4B0F76F4}" destId="{3B3DCAFC-3E39-4229-BA63-DD1DC0C550FE}" srcOrd="0" destOrd="0" presId="urn:microsoft.com/office/officeart/2005/8/layout/target3"/>
    <dgm:cxn modelId="{AE46759A-5F7A-496B-827B-EB5EB81EE4E3}" srcId="{A9656BC6-AF3C-470D-B795-0424592CE24C}" destId="{CAE0C55D-4476-49AA-A7F6-08EA4B0F76F4}" srcOrd="1" destOrd="0" parTransId="{1FD137D0-5642-40AE-B9FA-27CC9AB4204F}" sibTransId="{BF36AD07-8D9B-43F2-BEBE-9113A3C8018B}"/>
    <dgm:cxn modelId="{D49E8EF9-C145-41F9-8DEC-42BCED13B2C0}" type="presOf" srcId="{A9656BC6-AF3C-470D-B795-0424592CE24C}" destId="{4E7B15E7-B436-4BBE-BB92-7708B6914990}" srcOrd="0" destOrd="0" presId="urn:microsoft.com/office/officeart/2005/8/layout/target3"/>
    <dgm:cxn modelId="{EE94E39B-3F2B-406C-8094-B6F2115E96C0}" type="presParOf" srcId="{4E7B15E7-B436-4BBE-BB92-7708B6914990}" destId="{873FA1D5-8BC8-4789-9CA7-9EC174EFB754}" srcOrd="0" destOrd="0" presId="urn:microsoft.com/office/officeart/2005/8/layout/target3"/>
    <dgm:cxn modelId="{071DB74F-E54F-4D97-8CB6-124FD8B67147}" type="presParOf" srcId="{4E7B15E7-B436-4BBE-BB92-7708B6914990}" destId="{06662618-6080-4154-B06A-8F4983DF5003}" srcOrd="1" destOrd="0" presId="urn:microsoft.com/office/officeart/2005/8/layout/target3"/>
    <dgm:cxn modelId="{D3D225B4-B087-449E-A14B-E8762710CD3B}" type="presParOf" srcId="{4E7B15E7-B436-4BBE-BB92-7708B6914990}" destId="{F55FEC40-8613-4A09-97B1-DBE93374D0FC}" srcOrd="2" destOrd="0" presId="urn:microsoft.com/office/officeart/2005/8/layout/target3"/>
    <dgm:cxn modelId="{7B6B5F1A-C436-4540-9918-B402E5A5338E}" type="presParOf" srcId="{4E7B15E7-B436-4BBE-BB92-7708B6914990}" destId="{F847A86A-D8B0-4629-993B-D4E60E67F909}" srcOrd="3" destOrd="0" presId="urn:microsoft.com/office/officeart/2005/8/layout/target3"/>
    <dgm:cxn modelId="{7FF86E80-1C79-4CB2-8DFC-F3C925DA63E4}" type="presParOf" srcId="{4E7B15E7-B436-4BBE-BB92-7708B6914990}" destId="{FB5B371D-C8BC-48F3-BCC5-F4796903DC71}" srcOrd="4" destOrd="0" presId="urn:microsoft.com/office/officeart/2005/8/layout/target3"/>
    <dgm:cxn modelId="{E2580955-F781-4C91-A850-DC261CBF1900}" type="presParOf" srcId="{4E7B15E7-B436-4BBE-BB92-7708B6914990}" destId="{3B3DCAFC-3E39-4229-BA63-DD1DC0C550FE}" srcOrd="5" destOrd="0" presId="urn:microsoft.com/office/officeart/2005/8/layout/target3"/>
    <dgm:cxn modelId="{EF300FB6-2919-4ECC-AECB-8201310F4448}" type="presParOf" srcId="{4E7B15E7-B436-4BBE-BB92-7708B6914990}" destId="{710312CC-4B6C-4DF4-9B72-E9E554B8F104}" srcOrd="6" destOrd="0" presId="urn:microsoft.com/office/officeart/2005/8/layout/target3"/>
    <dgm:cxn modelId="{97122A59-8BB3-45B3-8E47-AE59801D720E}" type="presParOf" srcId="{4E7B15E7-B436-4BBE-BB92-7708B6914990}" destId="{73746D33-D288-4F0B-8491-7E490F0772D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9656BC6-AF3C-470D-B795-0424592CE24C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tr-TR"/>
        </a:p>
      </dgm:t>
    </dgm:pt>
    <dgm:pt modelId="{96DB3901-8882-4635-AFB6-C97B42B40E78}">
      <dgm:prSet custT="1"/>
      <dgm:spPr/>
      <dgm:t>
        <a:bodyPr/>
        <a:lstStyle/>
        <a:p>
          <a:pPr rtl="0"/>
          <a:r>
            <a:rPr lang="tr-TR" sz="2400" b="1" dirty="0"/>
            <a:t>Dr. Öğr. Üyesi Zeynep BAŞER</a:t>
          </a:r>
          <a:endParaRPr lang="tr-TR" sz="2400" dirty="0"/>
        </a:p>
      </dgm:t>
    </dgm:pt>
    <dgm:pt modelId="{AAE5F408-C1B6-4427-9E94-7EF10BC94CC6}" type="parTrans" cxnId="{F128E2D7-8B58-44D9-8805-4E79ED8B6D25}">
      <dgm:prSet/>
      <dgm:spPr/>
      <dgm:t>
        <a:bodyPr/>
        <a:lstStyle/>
        <a:p>
          <a:endParaRPr lang="tr-TR"/>
        </a:p>
      </dgm:t>
    </dgm:pt>
    <dgm:pt modelId="{91CB6244-69A5-41E2-82CA-08548EFB91A4}" type="sibTrans" cxnId="{F128E2D7-8B58-44D9-8805-4E79ED8B6D25}">
      <dgm:prSet/>
      <dgm:spPr/>
      <dgm:t>
        <a:bodyPr/>
        <a:lstStyle/>
        <a:p>
          <a:endParaRPr lang="tr-TR"/>
        </a:p>
      </dgm:t>
    </dgm:pt>
    <dgm:pt modelId="{CAE0C55D-4476-49AA-A7F6-08EA4B0F76F4}">
      <dgm:prSet custT="1"/>
      <dgm:spPr/>
      <dgm:t>
        <a:bodyPr/>
        <a:lstStyle/>
        <a:p>
          <a:pPr rtl="0"/>
          <a:r>
            <a:rPr lang="tr-TR" sz="1800" dirty="0"/>
            <a:t>Yüksek Lisansını ODTÜ İngilizce Öğretmenliği Bölümünde, doktorasını ODTÜ Bilişsel Bilimler Bölümünde tamamladı.</a:t>
          </a:r>
        </a:p>
      </dgm:t>
    </dgm:pt>
    <dgm:pt modelId="{1FD137D0-5642-40AE-B9FA-27CC9AB4204F}" type="parTrans" cxnId="{AE46759A-5F7A-496B-827B-EB5EB81EE4E3}">
      <dgm:prSet/>
      <dgm:spPr/>
      <dgm:t>
        <a:bodyPr/>
        <a:lstStyle/>
        <a:p>
          <a:endParaRPr lang="tr-TR"/>
        </a:p>
      </dgm:t>
    </dgm:pt>
    <dgm:pt modelId="{BF36AD07-8D9B-43F2-BEBE-9113A3C8018B}" type="sibTrans" cxnId="{AE46759A-5F7A-496B-827B-EB5EB81EE4E3}">
      <dgm:prSet/>
      <dgm:spPr/>
      <dgm:t>
        <a:bodyPr/>
        <a:lstStyle/>
        <a:p>
          <a:endParaRPr lang="tr-TR"/>
        </a:p>
      </dgm:t>
    </dgm:pt>
    <dgm:pt modelId="{4E7B15E7-B436-4BBE-BB92-7708B6914990}" type="pres">
      <dgm:prSet presAssocID="{A9656BC6-AF3C-470D-B795-0424592CE24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3FA1D5-8BC8-4789-9CA7-9EC174EFB754}" type="pres">
      <dgm:prSet presAssocID="{96DB3901-8882-4635-AFB6-C97B42B40E78}" presName="circle1" presStyleLbl="node1" presStyleIdx="0" presStyleCnt="2"/>
      <dgm:spPr/>
    </dgm:pt>
    <dgm:pt modelId="{06662618-6080-4154-B06A-8F4983DF5003}" type="pres">
      <dgm:prSet presAssocID="{96DB3901-8882-4635-AFB6-C97B42B40E78}" presName="space" presStyleCnt="0"/>
      <dgm:spPr/>
    </dgm:pt>
    <dgm:pt modelId="{F55FEC40-8613-4A09-97B1-DBE93374D0FC}" type="pres">
      <dgm:prSet presAssocID="{96DB3901-8882-4635-AFB6-C97B42B40E78}" presName="rect1" presStyleLbl="alignAcc1" presStyleIdx="0" presStyleCnt="2" custLinFactNeighborX="-414" custLinFactNeighborY="4761"/>
      <dgm:spPr/>
      <dgm:t>
        <a:bodyPr/>
        <a:lstStyle/>
        <a:p>
          <a:endParaRPr lang="tr-TR"/>
        </a:p>
      </dgm:t>
    </dgm:pt>
    <dgm:pt modelId="{F847A86A-D8B0-4629-993B-D4E60E67F909}" type="pres">
      <dgm:prSet presAssocID="{CAE0C55D-4476-49AA-A7F6-08EA4B0F76F4}" presName="vertSpace2" presStyleLbl="node1" presStyleIdx="0" presStyleCnt="2"/>
      <dgm:spPr/>
    </dgm:pt>
    <dgm:pt modelId="{FB5B371D-C8BC-48F3-BCC5-F4796903DC71}" type="pres">
      <dgm:prSet presAssocID="{CAE0C55D-4476-49AA-A7F6-08EA4B0F76F4}" presName="circle2" presStyleLbl="node1" presStyleIdx="1" presStyleCnt="2"/>
      <dgm:spPr/>
    </dgm:pt>
    <dgm:pt modelId="{3B3DCAFC-3E39-4229-BA63-DD1DC0C550FE}" type="pres">
      <dgm:prSet presAssocID="{CAE0C55D-4476-49AA-A7F6-08EA4B0F76F4}" presName="rect2" presStyleLbl="alignAcc1" presStyleIdx="1" presStyleCnt="2"/>
      <dgm:spPr/>
      <dgm:t>
        <a:bodyPr/>
        <a:lstStyle/>
        <a:p>
          <a:endParaRPr lang="tr-TR"/>
        </a:p>
      </dgm:t>
    </dgm:pt>
    <dgm:pt modelId="{710312CC-4B6C-4DF4-9B72-E9E554B8F104}" type="pres">
      <dgm:prSet presAssocID="{96DB3901-8882-4635-AFB6-C97B42B40E7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746D33-D288-4F0B-8491-7E490F0772D4}" type="pres">
      <dgm:prSet presAssocID="{CAE0C55D-4476-49AA-A7F6-08EA4B0F76F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BFBC34A-2DF8-495B-99E9-420A3FCA24E6}" type="presOf" srcId="{96DB3901-8882-4635-AFB6-C97B42B40E78}" destId="{F55FEC40-8613-4A09-97B1-DBE93374D0FC}" srcOrd="0" destOrd="0" presId="urn:microsoft.com/office/officeart/2005/8/layout/target3"/>
    <dgm:cxn modelId="{24898B79-67BC-41D7-87B5-7D3CA04E8DC9}" type="presOf" srcId="{CAE0C55D-4476-49AA-A7F6-08EA4B0F76F4}" destId="{73746D33-D288-4F0B-8491-7E490F0772D4}" srcOrd="1" destOrd="0" presId="urn:microsoft.com/office/officeart/2005/8/layout/target3"/>
    <dgm:cxn modelId="{95A73B85-2F1F-475E-99D6-14BE450F2E7E}" type="presOf" srcId="{96DB3901-8882-4635-AFB6-C97B42B40E78}" destId="{710312CC-4B6C-4DF4-9B72-E9E554B8F104}" srcOrd="1" destOrd="0" presId="urn:microsoft.com/office/officeart/2005/8/layout/target3"/>
    <dgm:cxn modelId="{F128E2D7-8B58-44D9-8805-4E79ED8B6D25}" srcId="{A9656BC6-AF3C-470D-B795-0424592CE24C}" destId="{96DB3901-8882-4635-AFB6-C97B42B40E78}" srcOrd="0" destOrd="0" parTransId="{AAE5F408-C1B6-4427-9E94-7EF10BC94CC6}" sibTransId="{91CB6244-69A5-41E2-82CA-08548EFB91A4}"/>
    <dgm:cxn modelId="{AE46759A-5F7A-496B-827B-EB5EB81EE4E3}" srcId="{A9656BC6-AF3C-470D-B795-0424592CE24C}" destId="{CAE0C55D-4476-49AA-A7F6-08EA4B0F76F4}" srcOrd="1" destOrd="0" parTransId="{1FD137D0-5642-40AE-B9FA-27CC9AB4204F}" sibTransId="{BF36AD07-8D9B-43F2-BEBE-9113A3C8018B}"/>
    <dgm:cxn modelId="{4DBF2181-33C9-4AF3-BACE-C9E7BA4EFDBF}" type="presOf" srcId="{CAE0C55D-4476-49AA-A7F6-08EA4B0F76F4}" destId="{3B3DCAFC-3E39-4229-BA63-DD1DC0C550FE}" srcOrd="0" destOrd="0" presId="urn:microsoft.com/office/officeart/2005/8/layout/target3"/>
    <dgm:cxn modelId="{CD888728-4AAC-42C8-BAFA-5E9B37C7CFD6}" type="presOf" srcId="{A9656BC6-AF3C-470D-B795-0424592CE24C}" destId="{4E7B15E7-B436-4BBE-BB92-7708B6914990}" srcOrd="0" destOrd="0" presId="urn:microsoft.com/office/officeart/2005/8/layout/target3"/>
    <dgm:cxn modelId="{D1BCC3B2-AB70-4925-BEC6-B7562732A1C4}" type="presParOf" srcId="{4E7B15E7-B436-4BBE-BB92-7708B6914990}" destId="{873FA1D5-8BC8-4789-9CA7-9EC174EFB754}" srcOrd="0" destOrd="0" presId="urn:microsoft.com/office/officeart/2005/8/layout/target3"/>
    <dgm:cxn modelId="{C4763534-8C4F-4077-920F-F1F8617100CE}" type="presParOf" srcId="{4E7B15E7-B436-4BBE-BB92-7708B6914990}" destId="{06662618-6080-4154-B06A-8F4983DF5003}" srcOrd="1" destOrd="0" presId="urn:microsoft.com/office/officeart/2005/8/layout/target3"/>
    <dgm:cxn modelId="{892F75B7-712A-4217-936E-D0D82E226281}" type="presParOf" srcId="{4E7B15E7-B436-4BBE-BB92-7708B6914990}" destId="{F55FEC40-8613-4A09-97B1-DBE93374D0FC}" srcOrd="2" destOrd="0" presId="urn:microsoft.com/office/officeart/2005/8/layout/target3"/>
    <dgm:cxn modelId="{803CC859-F8E4-4496-95C9-98AC5C53C1AA}" type="presParOf" srcId="{4E7B15E7-B436-4BBE-BB92-7708B6914990}" destId="{F847A86A-D8B0-4629-993B-D4E60E67F909}" srcOrd="3" destOrd="0" presId="urn:microsoft.com/office/officeart/2005/8/layout/target3"/>
    <dgm:cxn modelId="{519A4349-E3CC-45CC-B00A-9811EBD1C6B7}" type="presParOf" srcId="{4E7B15E7-B436-4BBE-BB92-7708B6914990}" destId="{FB5B371D-C8BC-48F3-BCC5-F4796903DC71}" srcOrd="4" destOrd="0" presId="urn:microsoft.com/office/officeart/2005/8/layout/target3"/>
    <dgm:cxn modelId="{24412DCE-0497-4E42-82DE-DB7BDA67753C}" type="presParOf" srcId="{4E7B15E7-B436-4BBE-BB92-7708B6914990}" destId="{3B3DCAFC-3E39-4229-BA63-DD1DC0C550FE}" srcOrd="5" destOrd="0" presId="urn:microsoft.com/office/officeart/2005/8/layout/target3"/>
    <dgm:cxn modelId="{F98546F8-8979-49B0-BBCE-2E6AEA208EF6}" type="presParOf" srcId="{4E7B15E7-B436-4BBE-BB92-7708B6914990}" destId="{710312CC-4B6C-4DF4-9B72-E9E554B8F104}" srcOrd="6" destOrd="0" presId="urn:microsoft.com/office/officeart/2005/8/layout/target3"/>
    <dgm:cxn modelId="{7F5818EA-388F-4BB1-99A6-6BF0BB655D55}" type="presParOf" srcId="{4E7B15E7-B436-4BBE-BB92-7708B6914990}" destId="{73746D33-D288-4F0B-8491-7E490F0772D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5B63ED7-ABC4-4045-9350-45CDD7675699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2" csCatId="colorful" phldr="1"/>
      <dgm:spPr/>
      <dgm:t>
        <a:bodyPr/>
        <a:lstStyle/>
        <a:p>
          <a:endParaRPr lang="tr-TR"/>
        </a:p>
      </dgm:t>
    </dgm:pt>
    <dgm:pt modelId="{55D529B0-798B-4C6A-A60D-153D25EE0D43}">
      <dgm:prSet custT="1"/>
      <dgm:spPr/>
      <dgm:t>
        <a:bodyPr/>
        <a:lstStyle/>
        <a:p>
          <a:pPr rtl="0"/>
          <a:r>
            <a:rPr lang="tr-TR" sz="2400" b="1" dirty="0"/>
            <a:t>Arş. Gör. Dr. Mehtap ARAL</a:t>
          </a:r>
          <a:endParaRPr lang="tr-TR" sz="2400" dirty="0"/>
        </a:p>
      </dgm:t>
    </dgm:pt>
    <dgm:pt modelId="{5AABF521-D339-4461-B780-4B7060DED6B5}" type="parTrans" cxnId="{B9E348FB-E0E9-4378-AD6B-AA8B38ACB390}">
      <dgm:prSet/>
      <dgm:spPr/>
      <dgm:t>
        <a:bodyPr/>
        <a:lstStyle/>
        <a:p>
          <a:endParaRPr lang="tr-TR"/>
        </a:p>
      </dgm:t>
    </dgm:pt>
    <dgm:pt modelId="{5B229048-00C9-4549-BA04-6D6DF9E9FE47}" type="sibTrans" cxnId="{B9E348FB-E0E9-4378-AD6B-AA8B38ACB390}">
      <dgm:prSet/>
      <dgm:spPr/>
      <dgm:t>
        <a:bodyPr/>
        <a:lstStyle/>
        <a:p>
          <a:endParaRPr lang="tr-TR"/>
        </a:p>
      </dgm:t>
    </dgm:pt>
    <dgm:pt modelId="{850D610D-0540-4D9F-9D21-24CBB842ED40}">
      <dgm:prSet custT="1"/>
      <dgm:spPr/>
      <dgm:t>
        <a:bodyPr/>
        <a:lstStyle/>
        <a:p>
          <a:pPr rtl="0"/>
          <a:r>
            <a:rPr lang="tr-TR" sz="1800" dirty="0"/>
            <a:t>Yüksek lisansını Hacettepe Üniversitesi İngilizce Mütercim Tercümanlık Bölümünde tamamladı. Doktorasını İstanbul Üniversitesi Çeviribilim Bölümünde tamamladı.</a:t>
          </a:r>
        </a:p>
      </dgm:t>
    </dgm:pt>
    <dgm:pt modelId="{E67C727A-5601-4070-B464-7CC0F25948A2}" type="parTrans" cxnId="{8A16C921-7696-4635-B9B6-D5C24455FA8C}">
      <dgm:prSet/>
      <dgm:spPr/>
      <dgm:t>
        <a:bodyPr/>
        <a:lstStyle/>
        <a:p>
          <a:endParaRPr lang="tr-TR"/>
        </a:p>
      </dgm:t>
    </dgm:pt>
    <dgm:pt modelId="{89311657-21AE-4CE4-B978-6CB6F77378C6}" type="sibTrans" cxnId="{8A16C921-7696-4635-B9B6-D5C24455FA8C}">
      <dgm:prSet/>
      <dgm:spPr/>
      <dgm:t>
        <a:bodyPr/>
        <a:lstStyle/>
        <a:p>
          <a:endParaRPr lang="tr-TR"/>
        </a:p>
      </dgm:t>
    </dgm:pt>
    <dgm:pt modelId="{EADED467-19A0-498C-9416-19DF45796F43}" type="pres">
      <dgm:prSet presAssocID="{C5B63ED7-ABC4-4045-9350-45CDD767569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C0B384A-F39C-40B5-8245-E7496E16A035}" type="pres">
      <dgm:prSet presAssocID="{55D529B0-798B-4C6A-A60D-153D25EE0D43}" presName="circle1" presStyleLbl="node1" presStyleIdx="0" presStyleCnt="2"/>
      <dgm:spPr/>
    </dgm:pt>
    <dgm:pt modelId="{E0D52865-25E7-485F-817C-335EC9FDBFF4}" type="pres">
      <dgm:prSet presAssocID="{55D529B0-798B-4C6A-A60D-153D25EE0D43}" presName="space" presStyleCnt="0"/>
      <dgm:spPr/>
    </dgm:pt>
    <dgm:pt modelId="{11E4A702-2316-4959-95E8-AB6CD6102F75}" type="pres">
      <dgm:prSet presAssocID="{55D529B0-798B-4C6A-A60D-153D25EE0D43}" presName="rect1" presStyleLbl="alignAcc1" presStyleIdx="0" presStyleCnt="2" custLinFactNeighborY="1505"/>
      <dgm:spPr/>
      <dgm:t>
        <a:bodyPr/>
        <a:lstStyle/>
        <a:p>
          <a:endParaRPr lang="tr-TR"/>
        </a:p>
      </dgm:t>
    </dgm:pt>
    <dgm:pt modelId="{CBF80D39-8A72-4ECF-BA70-3F51FC61BE08}" type="pres">
      <dgm:prSet presAssocID="{850D610D-0540-4D9F-9D21-24CBB842ED40}" presName="vertSpace2" presStyleLbl="node1" presStyleIdx="0" presStyleCnt="2"/>
      <dgm:spPr/>
    </dgm:pt>
    <dgm:pt modelId="{80C9C3D4-235D-4828-BCE3-B6879625E778}" type="pres">
      <dgm:prSet presAssocID="{850D610D-0540-4D9F-9D21-24CBB842ED40}" presName="circle2" presStyleLbl="node1" presStyleIdx="1" presStyleCnt="2"/>
      <dgm:spPr/>
    </dgm:pt>
    <dgm:pt modelId="{6DAB02C6-2123-4320-BB26-EAD296924D12}" type="pres">
      <dgm:prSet presAssocID="{850D610D-0540-4D9F-9D21-24CBB842ED40}" presName="rect2" presStyleLbl="alignAcc1" presStyleIdx="1" presStyleCnt="2"/>
      <dgm:spPr/>
      <dgm:t>
        <a:bodyPr/>
        <a:lstStyle/>
        <a:p>
          <a:endParaRPr lang="tr-TR"/>
        </a:p>
      </dgm:t>
    </dgm:pt>
    <dgm:pt modelId="{75D2FA18-744F-4A7C-8713-52A0544E4CCC}" type="pres">
      <dgm:prSet presAssocID="{55D529B0-798B-4C6A-A60D-153D25EE0D43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E7EF96-F698-4533-8BBE-A246986561A1}" type="pres">
      <dgm:prSet presAssocID="{850D610D-0540-4D9F-9D21-24CBB842ED40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A8760CA-15A6-4481-8920-606E61443302}" type="presOf" srcId="{55D529B0-798B-4C6A-A60D-153D25EE0D43}" destId="{11E4A702-2316-4959-95E8-AB6CD6102F75}" srcOrd="0" destOrd="0" presId="urn:microsoft.com/office/officeart/2005/8/layout/target3"/>
    <dgm:cxn modelId="{1997B886-E01E-43A3-AE8A-9C4E08A21102}" type="presOf" srcId="{C5B63ED7-ABC4-4045-9350-45CDD7675699}" destId="{EADED467-19A0-498C-9416-19DF45796F43}" srcOrd="0" destOrd="0" presId="urn:microsoft.com/office/officeart/2005/8/layout/target3"/>
    <dgm:cxn modelId="{3AE99936-6076-497A-9163-122F8EB8346B}" type="presOf" srcId="{850D610D-0540-4D9F-9D21-24CBB842ED40}" destId="{6DAB02C6-2123-4320-BB26-EAD296924D12}" srcOrd="0" destOrd="0" presId="urn:microsoft.com/office/officeart/2005/8/layout/target3"/>
    <dgm:cxn modelId="{4B1360FF-0561-435D-B729-E502BD954186}" type="presOf" srcId="{850D610D-0540-4D9F-9D21-24CBB842ED40}" destId="{29E7EF96-F698-4533-8BBE-A246986561A1}" srcOrd="1" destOrd="0" presId="urn:microsoft.com/office/officeart/2005/8/layout/target3"/>
    <dgm:cxn modelId="{B9E348FB-E0E9-4378-AD6B-AA8B38ACB390}" srcId="{C5B63ED7-ABC4-4045-9350-45CDD7675699}" destId="{55D529B0-798B-4C6A-A60D-153D25EE0D43}" srcOrd="0" destOrd="0" parTransId="{5AABF521-D339-4461-B780-4B7060DED6B5}" sibTransId="{5B229048-00C9-4549-BA04-6D6DF9E9FE47}"/>
    <dgm:cxn modelId="{7313C1D1-91EB-45B0-A548-72506634AD9F}" type="presOf" srcId="{55D529B0-798B-4C6A-A60D-153D25EE0D43}" destId="{75D2FA18-744F-4A7C-8713-52A0544E4CCC}" srcOrd="1" destOrd="0" presId="urn:microsoft.com/office/officeart/2005/8/layout/target3"/>
    <dgm:cxn modelId="{8A16C921-7696-4635-B9B6-D5C24455FA8C}" srcId="{C5B63ED7-ABC4-4045-9350-45CDD7675699}" destId="{850D610D-0540-4D9F-9D21-24CBB842ED40}" srcOrd="1" destOrd="0" parTransId="{E67C727A-5601-4070-B464-7CC0F25948A2}" sibTransId="{89311657-21AE-4CE4-B978-6CB6F77378C6}"/>
    <dgm:cxn modelId="{3AB0CB38-7D7F-43BE-96FF-EB7D2B096445}" type="presParOf" srcId="{EADED467-19A0-498C-9416-19DF45796F43}" destId="{EC0B384A-F39C-40B5-8245-E7496E16A035}" srcOrd="0" destOrd="0" presId="urn:microsoft.com/office/officeart/2005/8/layout/target3"/>
    <dgm:cxn modelId="{D9E539BC-2C63-4FBA-AA96-BA02526280BC}" type="presParOf" srcId="{EADED467-19A0-498C-9416-19DF45796F43}" destId="{E0D52865-25E7-485F-817C-335EC9FDBFF4}" srcOrd="1" destOrd="0" presId="urn:microsoft.com/office/officeart/2005/8/layout/target3"/>
    <dgm:cxn modelId="{98EAEBFE-D25E-4719-BC7B-B7681C3596F5}" type="presParOf" srcId="{EADED467-19A0-498C-9416-19DF45796F43}" destId="{11E4A702-2316-4959-95E8-AB6CD6102F75}" srcOrd="2" destOrd="0" presId="urn:microsoft.com/office/officeart/2005/8/layout/target3"/>
    <dgm:cxn modelId="{021F9700-21B2-4055-9C8D-2BACC14769DE}" type="presParOf" srcId="{EADED467-19A0-498C-9416-19DF45796F43}" destId="{CBF80D39-8A72-4ECF-BA70-3F51FC61BE08}" srcOrd="3" destOrd="0" presId="urn:microsoft.com/office/officeart/2005/8/layout/target3"/>
    <dgm:cxn modelId="{DFCA865E-88C2-4D53-AD6E-39AB768AC812}" type="presParOf" srcId="{EADED467-19A0-498C-9416-19DF45796F43}" destId="{80C9C3D4-235D-4828-BCE3-B6879625E778}" srcOrd="4" destOrd="0" presId="urn:microsoft.com/office/officeart/2005/8/layout/target3"/>
    <dgm:cxn modelId="{EFCDFC65-CFAF-4CC1-9B0B-C30DE64215DE}" type="presParOf" srcId="{EADED467-19A0-498C-9416-19DF45796F43}" destId="{6DAB02C6-2123-4320-BB26-EAD296924D12}" srcOrd="5" destOrd="0" presId="urn:microsoft.com/office/officeart/2005/8/layout/target3"/>
    <dgm:cxn modelId="{985F0CD1-B7DD-4762-9353-6B86F193023A}" type="presParOf" srcId="{EADED467-19A0-498C-9416-19DF45796F43}" destId="{75D2FA18-744F-4A7C-8713-52A0544E4CCC}" srcOrd="6" destOrd="0" presId="urn:microsoft.com/office/officeart/2005/8/layout/target3"/>
    <dgm:cxn modelId="{80098153-6712-4BC3-BD8F-B991AC720834}" type="presParOf" srcId="{EADED467-19A0-498C-9416-19DF45796F43}" destId="{29E7EF96-F698-4533-8BBE-A246986561A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5B63ED7-ABC4-4045-9350-45CDD7675699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2" csCatId="colorful" phldr="1"/>
      <dgm:spPr/>
      <dgm:t>
        <a:bodyPr/>
        <a:lstStyle/>
        <a:p>
          <a:endParaRPr lang="tr-TR"/>
        </a:p>
      </dgm:t>
    </dgm:pt>
    <dgm:pt modelId="{55D529B0-798B-4C6A-A60D-153D25EE0D43}">
      <dgm:prSet custT="1"/>
      <dgm:spPr/>
      <dgm:t>
        <a:bodyPr/>
        <a:lstStyle/>
        <a:p>
          <a:pPr rtl="0"/>
          <a:r>
            <a:rPr lang="tr-TR" sz="2400" b="1" dirty="0"/>
            <a:t>Arş. Gör. Selim Ozan </a:t>
          </a:r>
          <a:r>
            <a:rPr lang="tr-TR" sz="2400" b="1" dirty="0" smtClean="0"/>
            <a:t>ÇEKÇİ</a:t>
          </a:r>
          <a:endParaRPr lang="tr-TR" sz="2400" dirty="0"/>
        </a:p>
      </dgm:t>
    </dgm:pt>
    <dgm:pt modelId="{5AABF521-D339-4461-B780-4B7060DED6B5}" type="parTrans" cxnId="{B9E348FB-E0E9-4378-AD6B-AA8B38ACB390}">
      <dgm:prSet/>
      <dgm:spPr/>
      <dgm:t>
        <a:bodyPr/>
        <a:lstStyle/>
        <a:p>
          <a:endParaRPr lang="tr-TR"/>
        </a:p>
      </dgm:t>
    </dgm:pt>
    <dgm:pt modelId="{5B229048-00C9-4549-BA04-6D6DF9E9FE47}" type="sibTrans" cxnId="{B9E348FB-E0E9-4378-AD6B-AA8B38ACB390}">
      <dgm:prSet/>
      <dgm:spPr/>
      <dgm:t>
        <a:bodyPr/>
        <a:lstStyle/>
        <a:p>
          <a:endParaRPr lang="tr-TR"/>
        </a:p>
      </dgm:t>
    </dgm:pt>
    <dgm:pt modelId="{850D610D-0540-4D9F-9D21-24CBB842ED40}">
      <dgm:prSet custT="1"/>
      <dgm:spPr/>
      <dgm:t>
        <a:bodyPr/>
        <a:lstStyle/>
        <a:p>
          <a:pPr rtl="0"/>
          <a:r>
            <a:rPr lang="tr-TR" sz="1800" dirty="0"/>
            <a:t>Yüksek lisansını Hacettepe Üniversitesi İngilizce Mütercim Tercümanlık Bölümünde tamamladı. Doktorasına aynı bölümde devam etmektedir.</a:t>
          </a:r>
        </a:p>
      </dgm:t>
    </dgm:pt>
    <dgm:pt modelId="{E67C727A-5601-4070-B464-7CC0F25948A2}" type="parTrans" cxnId="{8A16C921-7696-4635-B9B6-D5C24455FA8C}">
      <dgm:prSet/>
      <dgm:spPr/>
      <dgm:t>
        <a:bodyPr/>
        <a:lstStyle/>
        <a:p>
          <a:endParaRPr lang="tr-TR"/>
        </a:p>
      </dgm:t>
    </dgm:pt>
    <dgm:pt modelId="{89311657-21AE-4CE4-B978-6CB6F77378C6}" type="sibTrans" cxnId="{8A16C921-7696-4635-B9B6-D5C24455FA8C}">
      <dgm:prSet/>
      <dgm:spPr/>
      <dgm:t>
        <a:bodyPr/>
        <a:lstStyle/>
        <a:p>
          <a:endParaRPr lang="tr-TR"/>
        </a:p>
      </dgm:t>
    </dgm:pt>
    <dgm:pt modelId="{EADED467-19A0-498C-9416-19DF45796F43}" type="pres">
      <dgm:prSet presAssocID="{C5B63ED7-ABC4-4045-9350-45CDD767569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C0B384A-F39C-40B5-8245-E7496E16A035}" type="pres">
      <dgm:prSet presAssocID="{55D529B0-798B-4C6A-A60D-153D25EE0D43}" presName="circle1" presStyleLbl="node1" presStyleIdx="0" presStyleCnt="2"/>
      <dgm:spPr/>
    </dgm:pt>
    <dgm:pt modelId="{E0D52865-25E7-485F-817C-335EC9FDBFF4}" type="pres">
      <dgm:prSet presAssocID="{55D529B0-798B-4C6A-A60D-153D25EE0D43}" presName="space" presStyleCnt="0"/>
      <dgm:spPr/>
    </dgm:pt>
    <dgm:pt modelId="{11E4A702-2316-4959-95E8-AB6CD6102F75}" type="pres">
      <dgm:prSet presAssocID="{55D529B0-798B-4C6A-A60D-153D25EE0D43}" presName="rect1" presStyleLbl="alignAcc1" presStyleIdx="0" presStyleCnt="2" custLinFactNeighborY="1505"/>
      <dgm:spPr/>
      <dgm:t>
        <a:bodyPr/>
        <a:lstStyle/>
        <a:p>
          <a:endParaRPr lang="tr-TR"/>
        </a:p>
      </dgm:t>
    </dgm:pt>
    <dgm:pt modelId="{CBF80D39-8A72-4ECF-BA70-3F51FC61BE08}" type="pres">
      <dgm:prSet presAssocID="{850D610D-0540-4D9F-9D21-24CBB842ED40}" presName="vertSpace2" presStyleLbl="node1" presStyleIdx="0" presStyleCnt="2"/>
      <dgm:spPr/>
    </dgm:pt>
    <dgm:pt modelId="{80C9C3D4-235D-4828-BCE3-B6879625E778}" type="pres">
      <dgm:prSet presAssocID="{850D610D-0540-4D9F-9D21-24CBB842ED40}" presName="circle2" presStyleLbl="node1" presStyleIdx="1" presStyleCnt="2"/>
      <dgm:spPr/>
    </dgm:pt>
    <dgm:pt modelId="{6DAB02C6-2123-4320-BB26-EAD296924D12}" type="pres">
      <dgm:prSet presAssocID="{850D610D-0540-4D9F-9D21-24CBB842ED40}" presName="rect2" presStyleLbl="alignAcc1" presStyleIdx="1" presStyleCnt="2"/>
      <dgm:spPr/>
      <dgm:t>
        <a:bodyPr/>
        <a:lstStyle/>
        <a:p>
          <a:endParaRPr lang="tr-TR"/>
        </a:p>
      </dgm:t>
    </dgm:pt>
    <dgm:pt modelId="{75D2FA18-744F-4A7C-8713-52A0544E4CCC}" type="pres">
      <dgm:prSet presAssocID="{55D529B0-798B-4C6A-A60D-153D25EE0D43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E7EF96-F698-4533-8BBE-A246986561A1}" type="pres">
      <dgm:prSet presAssocID="{850D610D-0540-4D9F-9D21-24CBB842ED40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1028EEB-CB95-4DC4-9F20-4F305BD0EB10}" type="presOf" srcId="{55D529B0-798B-4C6A-A60D-153D25EE0D43}" destId="{11E4A702-2316-4959-95E8-AB6CD6102F75}" srcOrd="0" destOrd="0" presId="urn:microsoft.com/office/officeart/2005/8/layout/target3"/>
    <dgm:cxn modelId="{3F0676E7-7C2F-414C-BCCB-BC9812135D96}" type="presOf" srcId="{850D610D-0540-4D9F-9D21-24CBB842ED40}" destId="{29E7EF96-F698-4533-8BBE-A246986561A1}" srcOrd="1" destOrd="0" presId="urn:microsoft.com/office/officeart/2005/8/layout/target3"/>
    <dgm:cxn modelId="{2EB4630F-8907-4C14-80FC-95EA1E1D1477}" type="presOf" srcId="{55D529B0-798B-4C6A-A60D-153D25EE0D43}" destId="{75D2FA18-744F-4A7C-8713-52A0544E4CCC}" srcOrd="1" destOrd="0" presId="urn:microsoft.com/office/officeart/2005/8/layout/target3"/>
    <dgm:cxn modelId="{B9E348FB-E0E9-4378-AD6B-AA8B38ACB390}" srcId="{C5B63ED7-ABC4-4045-9350-45CDD7675699}" destId="{55D529B0-798B-4C6A-A60D-153D25EE0D43}" srcOrd="0" destOrd="0" parTransId="{5AABF521-D339-4461-B780-4B7060DED6B5}" sibTransId="{5B229048-00C9-4549-BA04-6D6DF9E9FE47}"/>
    <dgm:cxn modelId="{8A16C921-7696-4635-B9B6-D5C24455FA8C}" srcId="{C5B63ED7-ABC4-4045-9350-45CDD7675699}" destId="{850D610D-0540-4D9F-9D21-24CBB842ED40}" srcOrd="1" destOrd="0" parTransId="{E67C727A-5601-4070-B464-7CC0F25948A2}" sibTransId="{89311657-21AE-4CE4-B978-6CB6F77378C6}"/>
    <dgm:cxn modelId="{16A729DC-54F2-4F74-8BE7-163413801F47}" type="presOf" srcId="{850D610D-0540-4D9F-9D21-24CBB842ED40}" destId="{6DAB02C6-2123-4320-BB26-EAD296924D12}" srcOrd="0" destOrd="0" presId="urn:microsoft.com/office/officeart/2005/8/layout/target3"/>
    <dgm:cxn modelId="{4074744C-A86D-4D46-B97E-9DDDFA8DAC67}" type="presOf" srcId="{C5B63ED7-ABC4-4045-9350-45CDD7675699}" destId="{EADED467-19A0-498C-9416-19DF45796F43}" srcOrd="0" destOrd="0" presId="urn:microsoft.com/office/officeart/2005/8/layout/target3"/>
    <dgm:cxn modelId="{D595D84F-0720-4888-9A0C-96DFA1EE3AA8}" type="presParOf" srcId="{EADED467-19A0-498C-9416-19DF45796F43}" destId="{EC0B384A-F39C-40B5-8245-E7496E16A035}" srcOrd="0" destOrd="0" presId="urn:microsoft.com/office/officeart/2005/8/layout/target3"/>
    <dgm:cxn modelId="{E14EA979-4A33-4838-BC20-F0340E68AC26}" type="presParOf" srcId="{EADED467-19A0-498C-9416-19DF45796F43}" destId="{E0D52865-25E7-485F-817C-335EC9FDBFF4}" srcOrd="1" destOrd="0" presId="urn:microsoft.com/office/officeart/2005/8/layout/target3"/>
    <dgm:cxn modelId="{9CCF9B62-1E41-4803-988B-0E2625815B66}" type="presParOf" srcId="{EADED467-19A0-498C-9416-19DF45796F43}" destId="{11E4A702-2316-4959-95E8-AB6CD6102F75}" srcOrd="2" destOrd="0" presId="urn:microsoft.com/office/officeart/2005/8/layout/target3"/>
    <dgm:cxn modelId="{D649CEBF-BEE7-47F8-9CB5-F113745740E2}" type="presParOf" srcId="{EADED467-19A0-498C-9416-19DF45796F43}" destId="{CBF80D39-8A72-4ECF-BA70-3F51FC61BE08}" srcOrd="3" destOrd="0" presId="urn:microsoft.com/office/officeart/2005/8/layout/target3"/>
    <dgm:cxn modelId="{B6C38406-9E64-4C37-9311-2F330BC1D526}" type="presParOf" srcId="{EADED467-19A0-498C-9416-19DF45796F43}" destId="{80C9C3D4-235D-4828-BCE3-B6879625E778}" srcOrd="4" destOrd="0" presId="urn:microsoft.com/office/officeart/2005/8/layout/target3"/>
    <dgm:cxn modelId="{1F303D8B-A634-44B8-A324-8525FE0D0744}" type="presParOf" srcId="{EADED467-19A0-498C-9416-19DF45796F43}" destId="{6DAB02C6-2123-4320-BB26-EAD296924D12}" srcOrd="5" destOrd="0" presId="urn:microsoft.com/office/officeart/2005/8/layout/target3"/>
    <dgm:cxn modelId="{D41331F8-8051-4FC7-A9D8-6A915FEF0A46}" type="presParOf" srcId="{EADED467-19A0-498C-9416-19DF45796F43}" destId="{75D2FA18-744F-4A7C-8713-52A0544E4CCC}" srcOrd="6" destOrd="0" presId="urn:microsoft.com/office/officeart/2005/8/layout/target3"/>
    <dgm:cxn modelId="{8FB00F4C-AB1E-43F6-A95A-47C5FBAB6784}" type="presParOf" srcId="{EADED467-19A0-498C-9416-19DF45796F43}" destId="{29E7EF96-F698-4533-8BBE-A246986561A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69357-7082-4897-B1D9-0C43D7B880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tr-TR"/>
        </a:p>
      </dgm:t>
    </dgm:pt>
    <dgm:pt modelId="{BC6437E6-F881-4120-ADE6-C75A1F75F4DC}">
      <dgm:prSet custT="1"/>
      <dgm:spPr/>
      <dgm:t>
        <a:bodyPr/>
        <a:lstStyle/>
        <a:p>
          <a:pPr rtl="0"/>
          <a:r>
            <a:rPr lang="tr-TR" sz="2400" b="1" dirty="0"/>
            <a:t>Doç. Dr. Yusuf POLAT</a:t>
          </a:r>
          <a:endParaRPr lang="tr-TR" sz="2400" dirty="0"/>
        </a:p>
      </dgm:t>
    </dgm:pt>
    <dgm:pt modelId="{B16BA1C1-2749-4963-96CD-98B434FDAE00}" type="parTrans" cxnId="{EB8E0FE3-FFC2-41E6-8825-DD1A4F180671}">
      <dgm:prSet/>
      <dgm:spPr/>
      <dgm:t>
        <a:bodyPr/>
        <a:lstStyle/>
        <a:p>
          <a:endParaRPr lang="tr-TR"/>
        </a:p>
      </dgm:t>
    </dgm:pt>
    <dgm:pt modelId="{70DDFFF3-EDC9-4756-8E5F-0814216164B4}" type="sibTrans" cxnId="{EB8E0FE3-FFC2-41E6-8825-DD1A4F180671}">
      <dgm:prSet/>
      <dgm:spPr/>
      <dgm:t>
        <a:bodyPr/>
        <a:lstStyle/>
        <a:p>
          <a:endParaRPr lang="tr-TR"/>
        </a:p>
      </dgm:t>
    </dgm:pt>
    <dgm:pt modelId="{FBA5C0AF-A308-4D65-9973-19A261594526}">
      <dgm:prSet custT="1"/>
      <dgm:spPr/>
      <dgm:t>
        <a:bodyPr/>
        <a:lstStyle/>
        <a:p>
          <a:pPr rtl="0"/>
          <a:r>
            <a:rPr lang="tr-TR" sz="1700" dirty="0"/>
            <a:t>Yüksek Lisansını Fransız Dili ve Eğitimi alanında Dokuz Eylül Üniversitesi’nde tamamladı.</a:t>
          </a:r>
        </a:p>
      </dgm:t>
    </dgm:pt>
    <dgm:pt modelId="{759554F2-5C7D-4141-B337-D9E3CAD7C94C}" type="parTrans" cxnId="{ACD22304-DB5A-4E21-8E38-04CEA5D07D9C}">
      <dgm:prSet/>
      <dgm:spPr/>
      <dgm:t>
        <a:bodyPr/>
        <a:lstStyle/>
        <a:p>
          <a:endParaRPr lang="tr-TR"/>
        </a:p>
      </dgm:t>
    </dgm:pt>
    <dgm:pt modelId="{480992A9-AA6A-48B5-A3F0-8897AD1D9069}" type="sibTrans" cxnId="{ACD22304-DB5A-4E21-8E38-04CEA5D07D9C}">
      <dgm:prSet/>
      <dgm:spPr/>
      <dgm:t>
        <a:bodyPr/>
        <a:lstStyle/>
        <a:p>
          <a:endParaRPr lang="tr-TR"/>
        </a:p>
      </dgm:t>
    </dgm:pt>
    <dgm:pt modelId="{7D2C76DD-442C-4970-A284-8DCAE7D6B761}">
      <dgm:prSet custT="1"/>
      <dgm:spPr/>
      <dgm:t>
        <a:bodyPr/>
        <a:lstStyle/>
        <a:p>
          <a:pPr rtl="0"/>
          <a:r>
            <a:rPr lang="tr-TR" sz="1700" dirty="0"/>
            <a:t>Doktorasını Dilbilim alanında Ankara Üniversitesi’nde tamamladı.</a:t>
          </a:r>
        </a:p>
      </dgm:t>
    </dgm:pt>
    <dgm:pt modelId="{863A99F0-8929-47B1-BD2D-4AFECAD91143}" type="parTrans" cxnId="{146B9D6D-6370-46D2-80F5-FA1D8610797C}">
      <dgm:prSet/>
      <dgm:spPr/>
      <dgm:t>
        <a:bodyPr/>
        <a:lstStyle/>
        <a:p>
          <a:endParaRPr lang="tr-TR"/>
        </a:p>
      </dgm:t>
    </dgm:pt>
    <dgm:pt modelId="{EC7D0B3B-4E17-483D-84B2-C689B11EAE42}" type="sibTrans" cxnId="{146B9D6D-6370-46D2-80F5-FA1D8610797C}">
      <dgm:prSet/>
      <dgm:spPr/>
      <dgm:t>
        <a:bodyPr/>
        <a:lstStyle/>
        <a:p>
          <a:endParaRPr lang="tr-TR"/>
        </a:p>
      </dgm:t>
    </dgm:pt>
    <dgm:pt modelId="{410A561F-21AC-4A2F-9439-012DE68D019A}" type="pres">
      <dgm:prSet presAssocID="{7CB69357-7082-4897-B1D9-0C43D7B880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FDD5A3F-9143-4988-AE23-69394DCD52BC}" type="pres">
      <dgm:prSet presAssocID="{BC6437E6-F881-4120-ADE6-C75A1F75F4DC}" presName="circle1" presStyleLbl="node1" presStyleIdx="0" presStyleCnt="3"/>
      <dgm:spPr/>
    </dgm:pt>
    <dgm:pt modelId="{4F991C55-415C-41BF-8552-7CDCE025457A}" type="pres">
      <dgm:prSet presAssocID="{BC6437E6-F881-4120-ADE6-C75A1F75F4DC}" presName="space" presStyleCnt="0"/>
      <dgm:spPr/>
    </dgm:pt>
    <dgm:pt modelId="{C7D1DD1C-5398-4D5D-B132-667C7DBFDA55}" type="pres">
      <dgm:prSet presAssocID="{BC6437E6-F881-4120-ADE6-C75A1F75F4DC}" presName="rect1" presStyleLbl="alignAcc1" presStyleIdx="0" presStyleCnt="3"/>
      <dgm:spPr/>
      <dgm:t>
        <a:bodyPr/>
        <a:lstStyle/>
        <a:p>
          <a:endParaRPr lang="tr-TR"/>
        </a:p>
      </dgm:t>
    </dgm:pt>
    <dgm:pt modelId="{40A40782-BC97-4CD6-99BB-2160E58AEFAF}" type="pres">
      <dgm:prSet presAssocID="{FBA5C0AF-A308-4D65-9973-19A261594526}" presName="vertSpace2" presStyleLbl="node1" presStyleIdx="0" presStyleCnt="3"/>
      <dgm:spPr/>
    </dgm:pt>
    <dgm:pt modelId="{039A74E8-51D4-415E-B143-EE53D52C392F}" type="pres">
      <dgm:prSet presAssocID="{FBA5C0AF-A308-4D65-9973-19A261594526}" presName="circle2" presStyleLbl="nod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C4EB7A1-2338-49FB-8499-37BA84DC744B}" type="pres">
      <dgm:prSet presAssocID="{FBA5C0AF-A308-4D65-9973-19A261594526}" presName="rect2" presStyleLbl="alignAcc1" presStyleIdx="1" presStyleCnt="3"/>
      <dgm:spPr/>
      <dgm:t>
        <a:bodyPr/>
        <a:lstStyle/>
        <a:p>
          <a:endParaRPr lang="tr-TR"/>
        </a:p>
      </dgm:t>
    </dgm:pt>
    <dgm:pt modelId="{526D8BB3-5AF8-478B-9364-B0F1801CB0F4}" type="pres">
      <dgm:prSet presAssocID="{7D2C76DD-442C-4970-A284-8DCAE7D6B761}" presName="vertSpace3" presStyleLbl="node1" presStyleIdx="1" presStyleCnt="3"/>
      <dgm:spPr/>
    </dgm:pt>
    <dgm:pt modelId="{B24C5D8D-3E5F-45AD-B84D-6916CE6B8C2A}" type="pres">
      <dgm:prSet presAssocID="{7D2C76DD-442C-4970-A284-8DCAE7D6B761}" presName="circle3" presStyleLbl="node1" presStyleIdx="2" presStyleCnt="3"/>
      <dgm:spPr/>
    </dgm:pt>
    <dgm:pt modelId="{2548D7D3-97AA-4E6F-B782-CA98506FCB3F}" type="pres">
      <dgm:prSet presAssocID="{7D2C76DD-442C-4970-A284-8DCAE7D6B761}" presName="rect3" presStyleLbl="alignAcc1" presStyleIdx="2" presStyleCnt="3"/>
      <dgm:spPr/>
      <dgm:t>
        <a:bodyPr/>
        <a:lstStyle/>
        <a:p>
          <a:endParaRPr lang="tr-TR"/>
        </a:p>
      </dgm:t>
    </dgm:pt>
    <dgm:pt modelId="{402AEE46-AEB5-4C11-8FED-7B578A53FBE8}" type="pres">
      <dgm:prSet presAssocID="{BC6437E6-F881-4120-ADE6-C75A1F75F4D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52932A-D132-45DA-9989-AC381C6B68AF}" type="pres">
      <dgm:prSet presAssocID="{FBA5C0AF-A308-4D65-9973-19A26159452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F500D6-603D-47F3-B943-0834AF6A34BE}" type="pres">
      <dgm:prSet presAssocID="{7D2C76DD-442C-4970-A284-8DCAE7D6B76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E9E904A-7786-4C1B-AF03-80AFF178A836}" type="presOf" srcId="{BC6437E6-F881-4120-ADE6-C75A1F75F4DC}" destId="{402AEE46-AEB5-4C11-8FED-7B578A53FBE8}" srcOrd="1" destOrd="0" presId="urn:microsoft.com/office/officeart/2005/8/layout/target3"/>
    <dgm:cxn modelId="{9C0FA47D-C2DB-4650-A7D9-701580846E88}" type="presOf" srcId="{FBA5C0AF-A308-4D65-9973-19A261594526}" destId="{BC4EB7A1-2338-49FB-8499-37BA84DC744B}" srcOrd="0" destOrd="0" presId="urn:microsoft.com/office/officeart/2005/8/layout/target3"/>
    <dgm:cxn modelId="{EB8E0FE3-FFC2-41E6-8825-DD1A4F180671}" srcId="{7CB69357-7082-4897-B1D9-0C43D7B88055}" destId="{BC6437E6-F881-4120-ADE6-C75A1F75F4DC}" srcOrd="0" destOrd="0" parTransId="{B16BA1C1-2749-4963-96CD-98B434FDAE00}" sibTransId="{70DDFFF3-EDC9-4756-8E5F-0814216164B4}"/>
    <dgm:cxn modelId="{146B9D6D-6370-46D2-80F5-FA1D8610797C}" srcId="{7CB69357-7082-4897-B1D9-0C43D7B88055}" destId="{7D2C76DD-442C-4970-A284-8DCAE7D6B761}" srcOrd="2" destOrd="0" parTransId="{863A99F0-8929-47B1-BD2D-4AFECAD91143}" sibTransId="{EC7D0B3B-4E17-483D-84B2-C689B11EAE42}"/>
    <dgm:cxn modelId="{ACD22304-DB5A-4E21-8E38-04CEA5D07D9C}" srcId="{7CB69357-7082-4897-B1D9-0C43D7B88055}" destId="{FBA5C0AF-A308-4D65-9973-19A261594526}" srcOrd="1" destOrd="0" parTransId="{759554F2-5C7D-4141-B337-D9E3CAD7C94C}" sibTransId="{480992A9-AA6A-48B5-A3F0-8897AD1D9069}"/>
    <dgm:cxn modelId="{9C0514F1-9DD5-475E-9E77-2502E0473F10}" type="presOf" srcId="{FBA5C0AF-A308-4D65-9973-19A261594526}" destId="{5D52932A-D132-45DA-9989-AC381C6B68AF}" srcOrd="1" destOrd="0" presId="urn:microsoft.com/office/officeart/2005/8/layout/target3"/>
    <dgm:cxn modelId="{F3236D34-FDB7-44C4-8DB4-3883F8A155E0}" type="presOf" srcId="{7CB69357-7082-4897-B1D9-0C43D7B88055}" destId="{410A561F-21AC-4A2F-9439-012DE68D019A}" srcOrd="0" destOrd="0" presId="urn:microsoft.com/office/officeart/2005/8/layout/target3"/>
    <dgm:cxn modelId="{8754DD45-CE5E-4DA4-8527-D6A3843C2476}" type="presOf" srcId="{7D2C76DD-442C-4970-A284-8DCAE7D6B761}" destId="{2548D7D3-97AA-4E6F-B782-CA98506FCB3F}" srcOrd="0" destOrd="0" presId="urn:microsoft.com/office/officeart/2005/8/layout/target3"/>
    <dgm:cxn modelId="{2A93EBA4-8D24-4AF3-92E5-1D115E36B1C4}" type="presOf" srcId="{BC6437E6-F881-4120-ADE6-C75A1F75F4DC}" destId="{C7D1DD1C-5398-4D5D-B132-667C7DBFDA55}" srcOrd="0" destOrd="0" presId="urn:microsoft.com/office/officeart/2005/8/layout/target3"/>
    <dgm:cxn modelId="{38898765-698B-4285-85A4-F279119D60C4}" type="presOf" srcId="{7D2C76DD-442C-4970-A284-8DCAE7D6B761}" destId="{A9F500D6-603D-47F3-B943-0834AF6A34BE}" srcOrd="1" destOrd="0" presId="urn:microsoft.com/office/officeart/2005/8/layout/target3"/>
    <dgm:cxn modelId="{68FD3F5A-56CF-4142-86F1-1FCD4E9BCAC4}" type="presParOf" srcId="{410A561F-21AC-4A2F-9439-012DE68D019A}" destId="{8FDD5A3F-9143-4988-AE23-69394DCD52BC}" srcOrd="0" destOrd="0" presId="urn:microsoft.com/office/officeart/2005/8/layout/target3"/>
    <dgm:cxn modelId="{D75C06C0-BE37-482D-B4DD-30B6F17A8100}" type="presParOf" srcId="{410A561F-21AC-4A2F-9439-012DE68D019A}" destId="{4F991C55-415C-41BF-8552-7CDCE025457A}" srcOrd="1" destOrd="0" presId="urn:microsoft.com/office/officeart/2005/8/layout/target3"/>
    <dgm:cxn modelId="{6155B7B6-BFBB-4CA3-8372-B63AD79DCFAF}" type="presParOf" srcId="{410A561F-21AC-4A2F-9439-012DE68D019A}" destId="{C7D1DD1C-5398-4D5D-B132-667C7DBFDA55}" srcOrd="2" destOrd="0" presId="urn:microsoft.com/office/officeart/2005/8/layout/target3"/>
    <dgm:cxn modelId="{307B0CC5-4DBD-4217-9CE4-4D35CEF0FCCC}" type="presParOf" srcId="{410A561F-21AC-4A2F-9439-012DE68D019A}" destId="{40A40782-BC97-4CD6-99BB-2160E58AEFAF}" srcOrd="3" destOrd="0" presId="urn:microsoft.com/office/officeart/2005/8/layout/target3"/>
    <dgm:cxn modelId="{4D1CFD16-10C4-405B-AC06-3083CAD3F2F2}" type="presParOf" srcId="{410A561F-21AC-4A2F-9439-012DE68D019A}" destId="{039A74E8-51D4-415E-B143-EE53D52C392F}" srcOrd="4" destOrd="0" presId="urn:microsoft.com/office/officeart/2005/8/layout/target3"/>
    <dgm:cxn modelId="{35296712-BDA6-4C25-BBB8-2202B8F01C99}" type="presParOf" srcId="{410A561F-21AC-4A2F-9439-012DE68D019A}" destId="{BC4EB7A1-2338-49FB-8499-37BA84DC744B}" srcOrd="5" destOrd="0" presId="urn:microsoft.com/office/officeart/2005/8/layout/target3"/>
    <dgm:cxn modelId="{EDC97EF5-9C4A-43CF-833A-3DEA76D4F26E}" type="presParOf" srcId="{410A561F-21AC-4A2F-9439-012DE68D019A}" destId="{526D8BB3-5AF8-478B-9364-B0F1801CB0F4}" srcOrd="6" destOrd="0" presId="urn:microsoft.com/office/officeart/2005/8/layout/target3"/>
    <dgm:cxn modelId="{1E7744AD-8F0E-4DE3-B100-5B430D68A230}" type="presParOf" srcId="{410A561F-21AC-4A2F-9439-012DE68D019A}" destId="{B24C5D8D-3E5F-45AD-B84D-6916CE6B8C2A}" srcOrd="7" destOrd="0" presId="urn:microsoft.com/office/officeart/2005/8/layout/target3"/>
    <dgm:cxn modelId="{CF19082E-1B4A-4FA0-BEF0-2A588CB489CB}" type="presParOf" srcId="{410A561F-21AC-4A2F-9439-012DE68D019A}" destId="{2548D7D3-97AA-4E6F-B782-CA98506FCB3F}" srcOrd="8" destOrd="0" presId="urn:microsoft.com/office/officeart/2005/8/layout/target3"/>
    <dgm:cxn modelId="{BA13C019-0D42-4934-9500-9D33DE55B4AC}" type="presParOf" srcId="{410A561F-21AC-4A2F-9439-012DE68D019A}" destId="{402AEE46-AEB5-4C11-8FED-7B578A53FBE8}" srcOrd="9" destOrd="0" presId="urn:microsoft.com/office/officeart/2005/8/layout/target3"/>
    <dgm:cxn modelId="{96AD67B6-9971-48D7-9980-EA4FB9805C3A}" type="presParOf" srcId="{410A561F-21AC-4A2F-9439-012DE68D019A}" destId="{5D52932A-D132-45DA-9989-AC381C6B68AF}" srcOrd="10" destOrd="0" presId="urn:microsoft.com/office/officeart/2005/8/layout/target3"/>
    <dgm:cxn modelId="{59B58BB9-EA18-4B29-98DA-C47B3CBCCF62}" type="presParOf" srcId="{410A561F-21AC-4A2F-9439-012DE68D019A}" destId="{A9F500D6-603D-47F3-B943-0834AF6A34B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1D1312-B62A-47EF-AF66-D58A299702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2E8BE049-15CC-41EA-93DD-70900916F208}">
      <dgm:prSet custT="1"/>
      <dgm:spPr/>
      <dgm:t>
        <a:bodyPr/>
        <a:lstStyle/>
        <a:p>
          <a:pPr rtl="0"/>
          <a:r>
            <a:rPr lang="tr-TR" sz="2400" b="1" dirty="0"/>
            <a:t>FMT Anabilim Dalı Başkanı</a:t>
          </a:r>
        </a:p>
        <a:p>
          <a:pPr rtl="0"/>
          <a:r>
            <a:rPr lang="tr-TR" sz="2400" b="1" dirty="0"/>
            <a:t>Dr. </a:t>
          </a:r>
          <a:r>
            <a:rPr lang="tr-TR" sz="2400" b="1" dirty="0" err="1"/>
            <a:t>Öğr</a:t>
          </a:r>
          <a:r>
            <a:rPr lang="tr-TR" sz="2400" b="1" dirty="0"/>
            <a:t>. Üyesi Bayram KÖSE</a:t>
          </a:r>
          <a:endParaRPr lang="tr-TR" sz="2400" dirty="0"/>
        </a:p>
      </dgm:t>
    </dgm:pt>
    <dgm:pt modelId="{1C494AE6-2416-4768-9638-D248BE961604}" type="parTrans" cxnId="{F35D5FB6-2ACB-4672-A36F-5F22DAD3F60F}">
      <dgm:prSet/>
      <dgm:spPr/>
      <dgm:t>
        <a:bodyPr/>
        <a:lstStyle/>
        <a:p>
          <a:endParaRPr lang="tr-TR"/>
        </a:p>
      </dgm:t>
    </dgm:pt>
    <dgm:pt modelId="{D7D6D16E-9BD0-46CF-97A7-28C8EF7A3373}" type="sibTrans" cxnId="{F35D5FB6-2ACB-4672-A36F-5F22DAD3F60F}">
      <dgm:prSet/>
      <dgm:spPr/>
      <dgm:t>
        <a:bodyPr/>
        <a:lstStyle/>
        <a:p>
          <a:endParaRPr lang="tr-TR"/>
        </a:p>
      </dgm:t>
    </dgm:pt>
    <dgm:pt modelId="{FD0ADE40-287B-40B3-A9BA-E8C89F4DD6A0}">
      <dgm:prSet custT="1"/>
      <dgm:spPr/>
      <dgm:t>
        <a:bodyPr/>
        <a:lstStyle/>
        <a:p>
          <a:pPr rtl="0"/>
          <a:r>
            <a:rPr lang="tr-TR" sz="1800" dirty="0"/>
            <a:t>Yüksek Lisans ve doktorasını Yabancı Dil Öğretimi  alanında Ankara Üniversitesi’nde tamamladı.</a:t>
          </a:r>
        </a:p>
      </dgm:t>
    </dgm:pt>
    <dgm:pt modelId="{A9F82272-F58E-4980-BA15-9E8C9806FDFA}" type="parTrans" cxnId="{5770B4FF-2043-44A0-9E69-9EE9A529BE2F}">
      <dgm:prSet/>
      <dgm:spPr/>
      <dgm:t>
        <a:bodyPr/>
        <a:lstStyle/>
        <a:p>
          <a:endParaRPr lang="tr-TR"/>
        </a:p>
      </dgm:t>
    </dgm:pt>
    <dgm:pt modelId="{624DEA6B-0F3C-4452-A4AA-61462550EAF5}" type="sibTrans" cxnId="{5770B4FF-2043-44A0-9E69-9EE9A529BE2F}">
      <dgm:prSet/>
      <dgm:spPr/>
      <dgm:t>
        <a:bodyPr/>
        <a:lstStyle/>
        <a:p>
          <a:endParaRPr lang="tr-TR"/>
        </a:p>
      </dgm:t>
    </dgm:pt>
    <dgm:pt modelId="{089498D2-8D03-471A-B893-7EFE0DC4CE6C}" type="pres">
      <dgm:prSet presAssocID="{6F1D1312-B62A-47EF-AF66-D58A299702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6548161-F480-47A4-8CDA-1F1C034E1FCE}" type="pres">
      <dgm:prSet presAssocID="{2E8BE049-15CC-41EA-93DD-70900916F208}" presName="circle1" presStyleLbl="node1" presStyleIdx="0" presStyleCnt="2"/>
      <dgm:spPr/>
    </dgm:pt>
    <dgm:pt modelId="{3E8875C6-82B6-4489-8C4C-79226571E8FC}" type="pres">
      <dgm:prSet presAssocID="{2E8BE049-15CC-41EA-93DD-70900916F208}" presName="space" presStyleCnt="0"/>
      <dgm:spPr/>
    </dgm:pt>
    <dgm:pt modelId="{4C62E26E-DBA9-43EB-A1C3-7B6C8A09ECB5}" type="pres">
      <dgm:prSet presAssocID="{2E8BE049-15CC-41EA-93DD-70900916F208}" presName="rect1" presStyleLbl="alignAcc1" presStyleIdx="0" presStyleCnt="2"/>
      <dgm:spPr/>
      <dgm:t>
        <a:bodyPr/>
        <a:lstStyle/>
        <a:p>
          <a:endParaRPr lang="tr-TR"/>
        </a:p>
      </dgm:t>
    </dgm:pt>
    <dgm:pt modelId="{2C0B663C-D390-4876-96B4-472CB4B97A77}" type="pres">
      <dgm:prSet presAssocID="{FD0ADE40-287B-40B3-A9BA-E8C89F4DD6A0}" presName="vertSpace2" presStyleLbl="node1" presStyleIdx="0" presStyleCnt="2"/>
      <dgm:spPr/>
    </dgm:pt>
    <dgm:pt modelId="{E3BD047A-C48E-4936-8A3D-6B80E7670B47}" type="pres">
      <dgm:prSet presAssocID="{FD0ADE40-287B-40B3-A9BA-E8C89F4DD6A0}" presName="circle2" presStyleLbl="nod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55B9BBB-2D43-4DD0-A392-3B34C8F56E57}" type="pres">
      <dgm:prSet presAssocID="{FD0ADE40-287B-40B3-A9BA-E8C89F4DD6A0}" presName="rect2" presStyleLbl="alignAcc1" presStyleIdx="1" presStyleCnt="2"/>
      <dgm:spPr/>
      <dgm:t>
        <a:bodyPr/>
        <a:lstStyle/>
        <a:p>
          <a:endParaRPr lang="tr-TR"/>
        </a:p>
      </dgm:t>
    </dgm:pt>
    <dgm:pt modelId="{60E8B25D-775C-498E-9C80-DDA14F9FA7AA}" type="pres">
      <dgm:prSet presAssocID="{2E8BE049-15CC-41EA-93DD-70900916F20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2B0192-7BD4-4FF4-9765-13DCCAD90F5F}" type="pres">
      <dgm:prSet presAssocID="{FD0ADE40-287B-40B3-A9BA-E8C89F4DD6A0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35D5FB6-2ACB-4672-A36F-5F22DAD3F60F}" srcId="{6F1D1312-B62A-47EF-AF66-D58A29970255}" destId="{2E8BE049-15CC-41EA-93DD-70900916F208}" srcOrd="0" destOrd="0" parTransId="{1C494AE6-2416-4768-9638-D248BE961604}" sibTransId="{D7D6D16E-9BD0-46CF-97A7-28C8EF7A3373}"/>
    <dgm:cxn modelId="{4F0DA747-C981-4F8A-ABD9-23EC7086B5C9}" type="presOf" srcId="{2E8BE049-15CC-41EA-93DD-70900916F208}" destId="{4C62E26E-DBA9-43EB-A1C3-7B6C8A09ECB5}" srcOrd="0" destOrd="0" presId="urn:microsoft.com/office/officeart/2005/8/layout/target3"/>
    <dgm:cxn modelId="{A9262DED-80C1-4D6B-B6C0-B40231FAAB1F}" type="presOf" srcId="{FD0ADE40-287B-40B3-A9BA-E8C89F4DD6A0}" destId="{C55B9BBB-2D43-4DD0-A392-3B34C8F56E57}" srcOrd="0" destOrd="0" presId="urn:microsoft.com/office/officeart/2005/8/layout/target3"/>
    <dgm:cxn modelId="{DF5B775A-0C0B-4572-BE4B-CE5377FEFA65}" type="presOf" srcId="{FD0ADE40-287B-40B3-A9BA-E8C89F4DD6A0}" destId="{D92B0192-7BD4-4FF4-9765-13DCCAD90F5F}" srcOrd="1" destOrd="0" presId="urn:microsoft.com/office/officeart/2005/8/layout/target3"/>
    <dgm:cxn modelId="{3F7F586E-F8BE-40AC-90A8-1ACB8D186858}" type="presOf" srcId="{2E8BE049-15CC-41EA-93DD-70900916F208}" destId="{60E8B25D-775C-498E-9C80-DDA14F9FA7AA}" srcOrd="1" destOrd="0" presId="urn:microsoft.com/office/officeart/2005/8/layout/target3"/>
    <dgm:cxn modelId="{5770B4FF-2043-44A0-9E69-9EE9A529BE2F}" srcId="{6F1D1312-B62A-47EF-AF66-D58A29970255}" destId="{FD0ADE40-287B-40B3-A9BA-E8C89F4DD6A0}" srcOrd="1" destOrd="0" parTransId="{A9F82272-F58E-4980-BA15-9E8C9806FDFA}" sibTransId="{624DEA6B-0F3C-4452-A4AA-61462550EAF5}"/>
    <dgm:cxn modelId="{4329293C-284A-4649-8E5E-7859A5924A04}" type="presOf" srcId="{6F1D1312-B62A-47EF-AF66-D58A29970255}" destId="{089498D2-8D03-471A-B893-7EFE0DC4CE6C}" srcOrd="0" destOrd="0" presId="urn:microsoft.com/office/officeart/2005/8/layout/target3"/>
    <dgm:cxn modelId="{67AD1D40-47C1-4DAC-AA02-005D6A16D857}" type="presParOf" srcId="{089498D2-8D03-471A-B893-7EFE0DC4CE6C}" destId="{26548161-F480-47A4-8CDA-1F1C034E1FCE}" srcOrd="0" destOrd="0" presId="urn:microsoft.com/office/officeart/2005/8/layout/target3"/>
    <dgm:cxn modelId="{B8189553-D857-4403-8A9F-0D2F58E41DFF}" type="presParOf" srcId="{089498D2-8D03-471A-B893-7EFE0DC4CE6C}" destId="{3E8875C6-82B6-4489-8C4C-79226571E8FC}" srcOrd="1" destOrd="0" presId="urn:microsoft.com/office/officeart/2005/8/layout/target3"/>
    <dgm:cxn modelId="{63AF291B-988C-4C4B-A7F2-F5D6081EFA62}" type="presParOf" srcId="{089498D2-8D03-471A-B893-7EFE0DC4CE6C}" destId="{4C62E26E-DBA9-43EB-A1C3-7B6C8A09ECB5}" srcOrd="2" destOrd="0" presId="urn:microsoft.com/office/officeart/2005/8/layout/target3"/>
    <dgm:cxn modelId="{B9943A9D-D661-43FF-A03C-74F53043AB14}" type="presParOf" srcId="{089498D2-8D03-471A-B893-7EFE0DC4CE6C}" destId="{2C0B663C-D390-4876-96B4-472CB4B97A77}" srcOrd="3" destOrd="0" presId="urn:microsoft.com/office/officeart/2005/8/layout/target3"/>
    <dgm:cxn modelId="{9BB33630-6EEF-4015-9EFD-E0CBAB3507F9}" type="presParOf" srcId="{089498D2-8D03-471A-B893-7EFE0DC4CE6C}" destId="{E3BD047A-C48E-4936-8A3D-6B80E7670B47}" srcOrd="4" destOrd="0" presId="urn:microsoft.com/office/officeart/2005/8/layout/target3"/>
    <dgm:cxn modelId="{44755738-602E-4E9E-855D-33F8E0667C3A}" type="presParOf" srcId="{089498D2-8D03-471A-B893-7EFE0DC4CE6C}" destId="{C55B9BBB-2D43-4DD0-A392-3B34C8F56E57}" srcOrd="5" destOrd="0" presId="urn:microsoft.com/office/officeart/2005/8/layout/target3"/>
    <dgm:cxn modelId="{586808E4-9C4F-4B2A-AF60-4E8A9AAF5519}" type="presParOf" srcId="{089498D2-8D03-471A-B893-7EFE0DC4CE6C}" destId="{60E8B25D-775C-498E-9C80-DDA14F9FA7AA}" srcOrd="6" destOrd="0" presId="urn:microsoft.com/office/officeart/2005/8/layout/target3"/>
    <dgm:cxn modelId="{C3F977CC-D876-40F8-BDD4-C4543FC764F5}" type="presParOf" srcId="{089498D2-8D03-471A-B893-7EFE0DC4CE6C}" destId="{D92B0192-7BD4-4FF4-9765-13DCCAD90F5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CA04C6-C48C-4E4C-B9CF-D100BFF98D3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r-TR"/>
        </a:p>
      </dgm:t>
    </dgm:pt>
    <dgm:pt modelId="{99442E21-E68F-4B65-8716-AEE9F2A87C7D}">
      <dgm:prSet/>
      <dgm:spPr/>
      <dgm:t>
        <a:bodyPr/>
        <a:lstStyle/>
        <a:p>
          <a:pPr rtl="0"/>
          <a:r>
            <a:rPr lang="tr-TR" dirty="0"/>
            <a:t>Yüksek Lisansını Karşılaştırmalı Edebiyat alanında ve doktorasını Fransız Edebiyatı alanında Hacettepe Üniversitesi’nde tamamladı.</a:t>
          </a:r>
        </a:p>
      </dgm:t>
    </dgm:pt>
    <dgm:pt modelId="{7D97A446-D58F-4A11-83CC-AF1256D6FCC9}" type="parTrans" cxnId="{05315C7E-D058-482E-BA56-263A8112451F}">
      <dgm:prSet/>
      <dgm:spPr/>
      <dgm:t>
        <a:bodyPr/>
        <a:lstStyle/>
        <a:p>
          <a:endParaRPr lang="tr-TR"/>
        </a:p>
      </dgm:t>
    </dgm:pt>
    <dgm:pt modelId="{09044D76-8E8F-42CA-8175-A67AA66A6741}" type="sibTrans" cxnId="{05315C7E-D058-482E-BA56-263A8112451F}">
      <dgm:prSet/>
      <dgm:spPr/>
      <dgm:t>
        <a:bodyPr/>
        <a:lstStyle/>
        <a:p>
          <a:endParaRPr lang="tr-TR"/>
        </a:p>
      </dgm:t>
    </dgm:pt>
    <dgm:pt modelId="{341C82C9-389D-4ACE-912F-FF0E049D8532}">
      <dgm:prSet custT="1"/>
      <dgm:spPr/>
      <dgm:t>
        <a:bodyPr/>
        <a:lstStyle/>
        <a:p>
          <a:pPr rtl="0"/>
          <a:r>
            <a:rPr lang="tr-TR" sz="2400" b="1" dirty="0"/>
            <a:t>Bölüm Başkanı Yardımcısı</a:t>
          </a:r>
        </a:p>
        <a:p>
          <a:pPr rtl="0"/>
          <a:r>
            <a:rPr lang="tr-TR" sz="2400" b="1" dirty="0"/>
            <a:t>Doç. Dr. Duran İÇEL</a:t>
          </a:r>
          <a:endParaRPr lang="tr-TR" sz="2400" dirty="0"/>
        </a:p>
      </dgm:t>
    </dgm:pt>
    <dgm:pt modelId="{AC49A337-307D-49A9-97EA-D63D94510671}" type="sibTrans" cxnId="{7CAE7791-5F64-415F-9556-E191F8EC4292}">
      <dgm:prSet/>
      <dgm:spPr/>
      <dgm:t>
        <a:bodyPr/>
        <a:lstStyle/>
        <a:p>
          <a:endParaRPr lang="tr-TR"/>
        </a:p>
      </dgm:t>
    </dgm:pt>
    <dgm:pt modelId="{37730676-6200-43AC-94CF-49C55FA709A8}" type="parTrans" cxnId="{7CAE7791-5F64-415F-9556-E191F8EC4292}">
      <dgm:prSet/>
      <dgm:spPr/>
      <dgm:t>
        <a:bodyPr/>
        <a:lstStyle/>
        <a:p>
          <a:endParaRPr lang="tr-TR"/>
        </a:p>
      </dgm:t>
    </dgm:pt>
    <dgm:pt modelId="{0DB58DF8-6D81-4D5A-85FC-2E71DC09FFE5}" type="pres">
      <dgm:prSet presAssocID="{78CA04C6-C48C-4E4C-B9CF-D100BFF98D3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DE260E5-14BF-4060-BBC3-3F640E3AE145}" type="pres">
      <dgm:prSet presAssocID="{341C82C9-389D-4ACE-912F-FF0E049D8532}" presName="circle1" presStyleLbl="node1" presStyleIdx="0" presStyleCnt="2"/>
      <dgm:spPr/>
    </dgm:pt>
    <dgm:pt modelId="{532F138F-F3AE-40DA-8209-E9B2A2FD0D3B}" type="pres">
      <dgm:prSet presAssocID="{341C82C9-389D-4ACE-912F-FF0E049D8532}" presName="space" presStyleCnt="0"/>
      <dgm:spPr/>
    </dgm:pt>
    <dgm:pt modelId="{26D33261-BEA6-4B5D-867B-ADC7A37B98D7}" type="pres">
      <dgm:prSet presAssocID="{341C82C9-389D-4ACE-912F-FF0E049D8532}" presName="rect1" presStyleLbl="alignAcc1" presStyleIdx="0" presStyleCnt="2"/>
      <dgm:spPr/>
      <dgm:t>
        <a:bodyPr/>
        <a:lstStyle/>
        <a:p>
          <a:endParaRPr lang="tr-TR"/>
        </a:p>
      </dgm:t>
    </dgm:pt>
    <dgm:pt modelId="{458DD6A2-C9A0-455D-8AC2-425E9B7BD23E}" type="pres">
      <dgm:prSet presAssocID="{99442E21-E68F-4B65-8716-AEE9F2A87C7D}" presName="vertSpace2" presStyleLbl="node1" presStyleIdx="0" presStyleCnt="2"/>
      <dgm:spPr/>
    </dgm:pt>
    <dgm:pt modelId="{EBE093E5-9B4B-42D9-BA35-34A97246809B}" type="pres">
      <dgm:prSet presAssocID="{99442E21-E68F-4B65-8716-AEE9F2A87C7D}" presName="circle2" presStyleLbl="nod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6F25FF0-71BF-4106-A586-7AD9B8D833F1}" type="pres">
      <dgm:prSet presAssocID="{99442E21-E68F-4B65-8716-AEE9F2A87C7D}" presName="rect2" presStyleLbl="alignAcc1" presStyleIdx="1" presStyleCnt="2"/>
      <dgm:spPr/>
      <dgm:t>
        <a:bodyPr/>
        <a:lstStyle/>
        <a:p>
          <a:endParaRPr lang="tr-TR"/>
        </a:p>
      </dgm:t>
    </dgm:pt>
    <dgm:pt modelId="{E7C567F8-7DB5-4CAA-BC50-681435AFC096}" type="pres">
      <dgm:prSet presAssocID="{341C82C9-389D-4ACE-912F-FF0E049D8532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C725E6-1516-4639-9EF2-1E81C76D9A48}" type="pres">
      <dgm:prSet presAssocID="{99442E21-E68F-4B65-8716-AEE9F2A87C7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CAE7791-5F64-415F-9556-E191F8EC4292}" srcId="{78CA04C6-C48C-4E4C-B9CF-D100BFF98D34}" destId="{341C82C9-389D-4ACE-912F-FF0E049D8532}" srcOrd="0" destOrd="0" parTransId="{37730676-6200-43AC-94CF-49C55FA709A8}" sibTransId="{AC49A337-307D-49A9-97EA-D63D94510671}"/>
    <dgm:cxn modelId="{05315C7E-D058-482E-BA56-263A8112451F}" srcId="{78CA04C6-C48C-4E4C-B9CF-D100BFF98D34}" destId="{99442E21-E68F-4B65-8716-AEE9F2A87C7D}" srcOrd="1" destOrd="0" parTransId="{7D97A446-D58F-4A11-83CC-AF1256D6FCC9}" sibTransId="{09044D76-8E8F-42CA-8175-A67AA66A6741}"/>
    <dgm:cxn modelId="{3EA85566-2452-42AA-8B4F-54243CA03D48}" type="presOf" srcId="{341C82C9-389D-4ACE-912F-FF0E049D8532}" destId="{E7C567F8-7DB5-4CAA-BC50-681435AFC096}" srcOrd="1" destOrd="0" presId="urn:microsoft.com/office/officeart/2005/8/layout/target3"/>
    <dgm:cxn modelId="{E2BB6CCF-23F8-40C8-9F77-F70220F2E5F7}" type="presOf" srcId="{341C82C9-389D-4ACE-912F-FF0E049D8532}" destId="{26D33261-BEA6-4B5D-867B-ADC7A37B98D7}" srcOrd="0" destOrd="0" presId="urn:microsoft.com/office/officeart/2005/8/layout/target3"/>
    <dgm:cxn modelId="{5D77AFEB-5C4C-4923-921C-58659C2B0402}" type="presOf" srcId="{99442E21-E68F-4B65-8716-AEE9F2A87C7D}" destId="{36F25FF0-71BF-4106-A586-7AD9B8D833F1}" srcOrd="0" destOrd="0" presId="urn:microsoft.com/office/officeart/2005/8/layout/target3"/>
    <dgm:cxn modelId="{26639BC7-19B9-403F-A006-250B2E317A75}" type="presOf" srcId="{99442E21-E68F-4B65-8716-AEE9F2A87C7D}" destId="{68C725E6-1516-4639-9EF2-1E81C76D9A48}" srcOrd="1" destOrd="0" presId="urn:microsoft.com/office/officeart/2005/8/layout/target3"/>
    <dgm:cxn modelId="{ED69A59D-5983-4694-9FBB-644584F60AF9}" type="presOf" srcId="{78CA04C6-C48C-4E4C-B9CF-D100BFF98D34}" destId="{0DB58DF8-6D81-4D5A-85FC-2E71DC09FFE5}" srcOrd="0" destOrd="0" presId="urn:microsoft.com/office/officeart/2005/8/layout/target3"/>
    <dgm:cxn modelId="{D691F5F7-F6AA-4D48-97CA-0FF45FD6F463}" type="presParOf" srcId="{0DB58DF8-6D81-4D5A-85FC-2E71DC09FFE5}" destId="{ADE260E5-14BF-4060-BBC3-3F640E3AE145}" srcOrd="0" destOrd="0" presId="urn:microsoft.com/office/officeart/2005/8/layout/target3"/>
    <dgm:cxn modelId="{D4B7AF48-C724-4D8E-B138-AA9D5AB8B504}" type="presParOf" srcId="{0DB58DF8-6D81-4D5A-85FC-2E71DC09FFE5}" destId="{532F138F-F3AE-40DA-8209-E9B2A2FD0D3B}" srcOrd="1" destOrd="0" presId="urn:microsoft.com/office/officeart/2005/8/layout/target3"/>
    <dgm:cxn modelId="{DCAB0EC3-90B3-4220-94AD-C9D647F29B72}" type="presParOf" srcId="{0DB58DF8-6D81-4D5A-85FC-2E71DC09FFE5}" destId="{26D33261-BEA6-4B5D-867B-ADC7A37B98D7}" srcOrd="2" destOrd="0" presId="urn:microsoft.com/office/officeart/2005/8/layout/target3"/>
    <dgm:cxn modelId="{E11819BF-50D0-4C00-855E-EBCCD971B561}" type="presParOf" srcId="{0DB58DF8-6D81-4D5A-85FC-2E71DC09FFE5}" destId="{458DD6A2-C9A0-455D-8AC2-425E9B7BD23E}" srcOrd="3" destOrd="0" presId="urn:microsoft.com/office/officeart/2005/8/layout/target3"/>
    <dgm:cxn modelId="{1EDA5046-2EDC-4B34-9105-920F5C5BA777}" type="presParOf" srcId="{0DB58DF8-6D81-4D5A-85FC-2E71DC09FFE5}" destId="{EBE093E5-9B4B-42D9-BA35-34A97246809B}" srcOrd="4" destOrd="0" presId="urn:microsoft.com/office/officeart/2005/8/layout/target3"/>
    <dgm:cxn modelId="{240059C3-E1C4-4FD0-8673-BFA9786EE245}" type="presParOf" srcId="{0DB58DF8-6D81-4D5A-85FC-2E71DC09FFE5}" destId="{36F25FF0-71BF-4106-A586-7AD9B8D833F1}" srcOrd="5" destOrd="0" presId="urn:microsoft.com/office/officeart/2005/8/layout/target3"/>
    <dgm:cxn modelId="{B5C2EB46-DA66-407B-97BF-3B12AA1A7147}" type="presParOf" srcId="{0DB58DF8-6D81-4D5A-85FC-2E71DC09FFE5}" destId="{E7C567F8-7DB5-4CAA-BC50-681435AFC096}" srcOrd="6" destOrd="0" presId="urn:microsoft.com/office/officeart/2005/8/layout/target3"/>
    <dgm:cxn modelId="{001B669C-0469-4830-8721-EA90AFFB3DAC}" type="presParOf" srcId="{0DB58DF8-6D81-4D5A-85FC-2E71DC09FFE5}" destId="{68C725E6-1516-4639-9EF2-1E81C76D9A4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06C314-18AE-482B-82AD-B2BC04119D8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tr-TR"/>
        </a:p>
      </dgm:t>
    </dgm:pt>
    <dgm:pt modelId="{861F9269-E3F6-4A21-BF91-5277AA1E7BBA}">
      <dgm:prSet custT="1"/>
      <dgm:spPr/>
      <dgm:t>
        <a:bodyPr/>
        <a:lstStyle/>
        <a:p>
          <a:pPr rtl="0"/>
          <a:r>
            <a:rPr lang="tr-TR" sz="2400" b="1" dirty="0"/>
            <a:t>Doç. Dr. Ziya TOK</a:t>
          </a:r>
          <a:endParaRPr lang="tr-TR" sz="2400" dirty="0"/>
        </a:p>
      </dgm:t>
    </dgm:pt>
    <dgm:pt modelId="{7C912298-FBC7-4C12-AF64-604D1B0D8815}" type="parTrans" cxnId="{7B791B85-7ABC-440D-BCD2-E655BBC9B0A0}">
      <dgm:prSet/>
      <dgm:spPr/>
      <dgm:t>
        <a:bodyPr/>
        <a:lstStyle/>
        <a:p>
          <a:endParaRPr lang="tr-TR"/>
        </a:p>
      </dgm:t>
    </dgm:pt>
    <dgm:pt modelId="{3F13C02B-2418-41C9-9334-8CBA64FAB90C}" type="sibTrans" cxnId="{7B791B85-7ABC-440D-BCD2-E655BBC9B0A0}">
      <dgm:prSet/>
      <dgm:spPr/>
      <dgm:t>
        <a:bodyPr/>
        <a:lstStyle/>
        <a:p>
          <a:endParaRPr lang="tr-TR"/>
        </a:p>
      </dgm:t>
    </dgm:pt>
    <dgm:pt modelId="{A2D0A476-3C3D-4CF0-997A-5582959539F5}">
      <dgm:prSet/>
      <dgm:spPr/>
      <dgm:t>
        <a:bodyPr/>
        <a:lstStyle/>
        <a:p>
          <a:pPr rtl="0"/>
          <a:r>
            <a:rPr lang="tr-TR" dirty="0"/>
            <a:t>Yüksek Lisansını Çeviribilim alanında Kırıkkale Üniversitesi’nde tamamladı. Doktorasını Fransız Dili Eğitimi alanında Hacettepe Üniversitesi’nde tamamladı. </a:t>
          </a:r>
        </a:p>
      </dgm:t>
    </dgm:pt>
    <dgm:pt modelId="{A8DFBF05-B6A9-4F9A-B931-7FE042A3F283}" type="parTrans" cxnId="{26E2EC2F-E2E4-4104-B19F-B65C48952A8D}">
      <dgm:prSet/>
      <dgm:spPr/>
      <dgm:t>
        <a:bodyPr/>
        <a:lstStyle/>
        <a:p>
          <a:endParaRPr lang="tr-TR"/>
        </a:p>
      </dgm:t>
    </dgm:pt>
    <dgm:pt modelId="{5FF9DFE7-6465-4C8D-AA0A-9E79450CBB9D}" type="sibTrans" cxnId="{26E2EC2F-E2E4-4104-B19F-B65C48952A8D}">
      <dgm:prSet/>
      <dgm:spPr/>
      <dgm:t>
        <a:bodyPr/>
        <a:lstStyle/>
        <a:p>
          <a:endParaRPr lang="tr-TR"/>
        </a:p>
      </dgm:t>
    </dgm:pt>
    <dgm:pt modelId="{A9852EA8-2D8D-4375-9529-C958D05E9FFD}" type="pres">
      <dgm:prSet presAssocID="{2506C314-18AE-482B-82AD-B2BC04119D8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09426EF-A24C-4A54-88A2-4EB26F57CD21}" type="pres">
      <dgm:prSet presAssocID="{861F9269-E3F6-4A21-BF91-5277AA1E7BBA}" presName="circle1" presStyleLbl="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1BA5960-1C6E-4A99-AB80-3B046939112E}" type="pres">
      <dgm:prSet presAssocID="{861F9269-E3F6-4A21-BF91-5277AA1E7BBA}" presName="space" presStyleCnt="0"/>
      <dgm:spPr/>
    </dgm:pt>
    <dgm:pt modelId="{FB8C820F-E4F3-48C5-9C59-DFB4A4D4F81E}" type="pres">
      <dgm:prSet presAssocID="{861F9269-E3F6-4A21-BF91-5277AA1E7BBA}" presName="rect1" presStyleLbl="alignAcc1" presStyleIdx="0" presStyleCnt="2"/>
      <dgm:spPr/>
      <dgm:t>
        <a:bodyPr/>
        <a:lstStyle/>
        <a:p>
          <a:endParaRPr lang="tr-TR"/>
        </a:p>
      </dgm:t>
    </dgm:pt>
    <dgm:pt modelId="{695F83E2-3299-421F-90AE-8FD5B51308FC}" type="pres">
      <dgm:prSet presAssocID="{A2D0A476-3C3D-4CF0-997A-5582959539F5}" presName="vertSpace2" presStyleLbl="node1" presStyleIdx="0" presStyleCnt="2"/>
      <dgm:spPr/>
    </dgm:pt>
    <dgm:pt modelId="{9CCF646B-002B-40B1-8059-6C63998B5422}" type="pres">
      <dgm:prSet presAssocID="{A2D0A476-3C3D-4CF0-997A-5582959539F5}" presName="circle2" presStyleLbl="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98427C5-ACBA-4935-B418-1737A7ADC7BD}" type="pres">
      <dgm:prSet presAssocID="{A2D0A476-3C3D-4CF0-997A-5582959539F5}" presName="rect2" presStyleLbl="alignAcc1" presStyleIdx="1" presStyleCnt="2"/>
      <dgm:spPr/>
      <dgm:t>
        <a:bodyPr/>
        <a:lstStyle/>
        <a:p>
          <a:endParaRPr lang="tr-TR"/>
        </a:p>
      </dgm:t>
    </dgm:pt>
    <dgm:pt modelId="{1E6127CD-E116-4832-A9E7-F520E8A7F1A5}" type="pres">
      <dgm:prSet presAssocID="{861F9269-E3F6-4A21-BF91-5277AA1E7BB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93F87-3925-4B6F-806D-17D79644ED48}" type="pres">
      <dgm:prSet presAssocID="{A2D0A476-3C3D-4CF0-997A-5582959539F5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B791B85-7ABC-440D-BCD2-E655BBC9B0A0}" srcId="{2506C314-18AE-482B-82AD-B2BC04119D87}" destId="{861F9269-E3F6-4A21-BF91-5277AA1E7BBA}" srcOrd="0" destOrd="0" parTransId="{7C912298-FBC7-4C12-AF64-604D1B0D8815}" sibTransId="{3F13C02B-2418-41C9-9334-8CBA64FAB90C}"/>
    <dgm:cxn modelId="{37142CFE-56F4-4DC9-9DC9-13896505A57D}" type="presOf" srcId="{A2D0A476-3C3D-4CF0-997A-5582959539F5}" destId="{298427C5-ACBA-4935-B418-1737A7ADC7BD}" srcOrd="0" destOrd="0" presId="urn:microsoft.com/office/officeart/2005/8/layout/target3"/>
    <dgm:cxn modelId="{B297CBDC-F848-451A-9680-B6B7E98D9B6E}" type="presOf" srcId="{2506C314-18AE-482B-82AD-B2BC04119D87}" destId="{A9852EA8-2D8D-4375-9529-C958D05E9FFD}" srcOrd="0" destOrd="0" presId="urn:microsoft.com/office/officeart/2005/8/layout/target3"/>
    <dgm:cxn modelId="{F4C4C3EA-AB83-44E3-8683-E4FEB3739B92}" type="presOf" srcId="{861F9269-E3F6-4A21-BF91-5277AA1E7BBA}" destId="{FB8C820F-E4F3-48C5-9C59-DFB4A4D4F81E}" srcOrd="0" destOrd="0" presId="urn:microsoft.com/office/officeart/2005/8/layout/target3"/>
    <dgm:cxn modelId="{AD417F09-6E0E-4A79-9246-48C016D92388}" type="presOf" srcId="{861F9269-E3F6-4A21-BF91-5277AA1E7BBA}" destId="{1E6127CD-E116-4832-A9E7-F520E8A7F1A5}" srcOrd="1" destOrd="0" presId="urn:microsoft.com/office/officeart/2005/8/layout/target3"/>
    <dgm:cxn modelId="{736A281E-D24E-471B-AC67-68C6EE89788C}" type="presOf" srcId="{A2D0A476-3C3D-4CF0-997A-5582959539F5}" destId="{C9093F87-3925-4B6F-806D-17D79644ED48}" srcOrd="1" destOrd="0" presId="urn:microsoft.com/office/officeart/2005/8/layout/target3"/>
    <dgm:cxn modelId="{26E2EC2F-E2E4-4104-B19F-B65C48952A8D}" srcId="{2506C314-18AE-482B-82AD-B2BC04119D87}" destId="{A2D0A476-3C3D-4CF0-997A-5582959539F5}" srcOrd="1" destOrd="0" parTransId="{A8DFBF05-B6A9-4F9A-B931-7FE042A3F283}" sibTransId="{5FF9DFE7-6465-4C8D-AA0A-9E79450CBB9D}"/>
    <dgm:cxn modelId="{5893C583-D956-4CA2-88A7-AA4ADDF6D3BC}" type="presParOf" srcId="{A9852EA8-2D8D-4375-9529-C958D05E9FFD}" destId="{C09426EF-A24C-4A54-88A2-4EB26F57CD21}" srcOrd="0" destOrd="0" presId="urn:microsoft.com/office/officeart/2005/8/layout/target3"/>
    <dgm:cxn modelId="{222CD3E5-EE60-448B-83D9-CCE6BD8043B2}" type="presParOf" srcId="{A9852EA8-2D8D-4375-9529-C958D05E9FFD}" destId="{E1BA5960-1C6E-4A99-AB80-3B046939112E}" srcOrd="1" destOrd="0" presId="urn:microsoft.com/office/officeart/2005/8/layout/target3"/>
    <dgm:cxn modelId="{B306E763-4D7F-4743-9F92-C95FB5EEA457}" type="presParOf" srcId="{A9852EA8-2D8D-4375-9529-C958D05E9FFD}" destId="{FB8C820F-E4F3-48C5-9C59-DFB4A4D4F81E}" srcOrd="2" destOrd="0" presId="urn:microsoft.com/office/officeart/2005/8/layout/target3"/>
    <dgm:cxn modelId="{148C7698-1144-4816-BDB3-4AF23357F513}" type="presParOf" srcId="{A9852EA8-2D8D-4375-9529-C958D05E9FFD}" destId="{695F83E2-3299-421F-90AE-8FD5B51308FC}" srcOrd="3" destOrd="0" presId="urn:microsoft.com/office/officeart/2005/8/layout/target3"/>
    <dgm:cxn modelId="{AF815CE9-A22E-4027-B193-E7E5F135CAB5}" type="presParOf" srcId="{A9852EA8-2D8D-4375-9529-C958D05E9FFD}" destId="{9CCF646B-002B-40B1-8059-6C63998B5422}" srcOrd="4" destOrd="0" presId="urn:microsoft.com/office/officeart/2005/8/layout/target3"/>
    <dgm:cxn modelId="{F1DC4466-B9DF-493B-85F2-4A0B2F927A4E}" type="presParOf" srcId="{A9852EA8-2D8D-4375-9529-C958D05E9FFD}" destId="{298427C5-ACBA-4935-B418-1737A7ADC7BD}" srcOrd="5" destOrd="0" presId="urn:microsoft.com/office/officeart/2005/8/layout/target3"/>
    <dgm:cxn modelId="{0EFC4969-D223-42EC-AE15-2F59B2593B77}" type="presParOf" srcId="{A9852EA8-2D8D-4375-9529-C958D05E9FFD}" destId="{1E6127CD-E116-4832-A9E7-F520E8A7F1A5}" srcOrd="6" destOrd="0" presId="urn:microsoft.com/office/officeart/2005/8/layout/target3"/>
    <dgm:cxn modelId="{49990C7B-2673-42F1-8250-83838E07CF7D}" type="presParOf" srcId="{A9852EA8-2D8D-4375-9529-C958D05E9FFD}" destId="{C9093F87-3925-4B6F-806D-17D79644ED4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1D1312-B62A-47EF-AF66-D58A299702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2E8BE049-15CC-41EA-93DD-70900916F208}">
      <dgm:prSet custT="1"/>
      <dgm:spPr/>
      <dgm:t>
        <a:bodyPr/>
        <a:lstStyle/>
        <a:p>
          <a:pPr rtl="0"/>
          <a:r>
            <a:rPr lang="tr-TR" sz="2400" b="1" dirty="0"/>
            <a:t>Dr. </a:t>
          </a:r>
          <a:r>
            <a:rPr lang="tr-TR" sz="2400" b="1" dirty="0" err="1"/>
            <a:t>Öğr</a:t>
          </a:r>
          <a:r>
            <a:rPr lang="tr-TR" sz="2400" b="1" dirty="0"/>
            <a:t>. Üyesi Onur ÖZCAN</a:t>
          </a:r>
          <a:endParaRPr lang="tr-TR" sz="2400" dirty="0"/>
        </a:p>
      </dgm:t>
    </dgm:pt>
    <dgm:pt modelId="{1C494AE6-2416-4768-9638-D248BE961604}" type="parTrans" cxnId="{F35D5FB6-2ACB-4672-A36F-5F22DAD3F60F}">
      <dgm:prSet/>
      <dgm:spPr/>
      <dgm:t>
        <a:bodyPr/>
        <a:lstStyle/>
        <a:p>
          <a:endParaRPr lang="tr-TR"/>
        </a:p>
      </dgm:t>
    </dgm:pt>
    <dgm:pt modelId="{D7D6D16E-9BD0-46CF-97A7-28C8EF7A3373}" type="sibTrans" cxnId="{F35D5FB6-2ACB-4672-A36F-5F22DAD3F60F}">
      <dgm:prSet/>
      <dgm:spPr/>
      <dgm:t>
        <a:bodyPr/>
        <a:lstStyle/>
        <a:p>
          <a:endParaRPr lang="tr-TR"/>
        </a:p>
      </dgm:t>
    </dgm:pt>
    <dgm:pt modelId="{FD0ADE40-287B-40B3-A9BA-E8C89F4DD6A0}">
      <dgm:prSet custT="1"/>
      <dgm:spPr/>
      <dgm:t>
        <a:bodyPr/>
        <a:lstStyle/>
        <a:p>
          <a:pPr rtl="0"/>
          <a:r>
            <a:rPr lang="tr-TR" sz="1800" dirty="0"/>
            <a:t>Yüksek Lisansını Dicle Üniversitesi Fransız Dili ve Edebiyatı alanında, doktorasını Gazi Üniversitesi </a:t>
          </a:r>
          <a:r>
            <a:rPr lang="tr-TR" sz="1800" dirty="0" smtClean="0"/>
            <a:t>Fransızca Mütercim ve Tercümanlık </a:t>
          </a:r>
          <a:r>
            <a:rPr lang="tr-TR" sz="1800" dirty="0"/>
            <a:t>alanında tamamladı.</a:t>
          </a:r>
        </a:p>
      </dgm:t>
    </dgm:pt>
    <dgm:pt modelId="{A9F82272-F58E-4980-BA15-9E8C9806FDFA}" type="parTrans" cxnId="{5770B4FF-2043-44A0-9E69-9EE9A529BE2F}">
      <dgm:prSet/>
      <dgm:spPr/>
      <dgm:t>
        <a:bodyPr/>
        <a:lstStyle/>
        <a:p>
          <a:endParaRPr lang="tr-TR"/>
        </a:p>
      </dgm:t>
    </dgm:pt>
    <dgm:pt modelId="{624DEA6B-0F3C-4452-A4AA-61462550EAF5}" type="sibTrans" cxnId="{5770B4FF-2043-44A0-9E69-9EE9A529BE2F}">
      <dgm:prSet/>
      <dgm:spPr/>
      <dgm:t>
        <a:bodyPr/>
        <a:lstStyle/>
        <a:p>
          <a:endParaRPr lang="tr-TR"/>
        </a:p>
      </dgm:t>
    </dgm:pt>
    <dgm:pt modelId="{089498D2-8D03-471A-B893-7EFE0DC4CE6C}" type="pres">
      <dgm:prSet presAssocID="{6F1D1312-B62A-47EF-AF66-D58A299702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6548161-F480-47A4-8CDA-1F1C034E1FCE}" type="pres">
      <dgm:prSet presAssocID="{2E8BE049-15CC-41EA-93DD-70900916F208}" presName="circle1" presStyleLbl="node1" presStyleIdx="0" presStyleCnt="2"/>
      <dgm:spPr/>
    </dgm:pt>
    <dgm:pt modelId="{3E8875C6-82B6-4489-8C4C-79226571E8FC}" type="pres">
      <dgm:prSet presAssocID="{2E8BE049-15CC-41EA-93DD-70900916F208}" presName="space" presStyleCnt="0"/>
      <dgm:spPr/>
    </dgm:pt>
    <dgm:pt modelId="{4C62E26E-DBA9-43EB-A1C3-7B6C8A09ECB5}" type="pres">
      <dgm:prSet presAssocID="{2E8BE049-15CC-41EA-93DD-70900916F208}" presName="rect1" presStyleLbl="alignAcc1" presStyleIdx="0" presStyleCnt="2"/>
      <dgm:spPr/>
      <dgm:t>
        <a:bodyPr/>
        <a:lstStyle/>
        <a:p>
          <a:endParaRPr lang="tr-TR"/>
        </a:p>
      </dgm:t>
    </dgm:pt>
    <dgm:pt modelId="{2C0B663C-D390-4876-96B4-472CB4B97A77}" type="pres">
      <dgm:prSet presAssocID="{FD0ADE40-287B-40B3-A9BA-E8C89F4DD6A0}" presName="vertSpace2" presStyleLbl="node1" presStyleIdx="0" presStyleCnt="2"/>
      <dgm:spPr/>
    </dgm:pt>
    <dgm:pt modelId="{E3BD047A-C48E-4936-8A3D-6B80E7670B47}" type="pres">
      <dgm:prSet presAssocID="{FD0ADE40-287B-40B3-A9BA-E8C89F4DD6A0}" presName="circle2" presStyleLbl="nod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55B9BBB-2D43-4DD0-A392-3B34C8F56E57}" type="pres">
      <dgm:prSet presAssocID="{FD0ADE40-287B-40B3-A9BA-E8C89F4DD6A0}" presName="rect2" presStyleLbl="alignAcc1" presStyleIdx="1" presStyleCnt="2"/>
      <dgm:spPr/>
      <dgm:t>
        <a:bodyPr/>
        <a:lstStyle/>
        <a:p>
          <a:endParaRPr lang="tr-TR"/>
        </a:p>
      </dgm:t>
    </dgm:pt>
    <dgm:pt modelId="{60E8B25D-775C-498E-9C80-DDA14F9FA7AA}" type="pres">
      <dgm:prSet presAssocID="{2E8BE049-15CC-41EA-93DD-70900916F20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2B0192-7BD4-4FF4-9765-13DCCAD90F5F}" type="pres">
      <dgm:prSet presAssocID="{FD0ADE40-287B-40B3-A9BA-E8C89F4DD6A0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35D5FB6-2ACB-4672-A36F-5F22DAD3F60F}" srcId="{6F1D1312-B62A-47EF-AF66-D58A29970255}" destId="{2E8BE049-15CC-41EA-93DD-70900916F208}" srcOrd="0" destOrd="0" parTransId="{1C494AE6-2416-4768-9638-D248BE961604}" sibTransId="{D7D6D16E-9BD0-46CF-97A7-28C8EF7A3373}"/>
    <dgm:cxn modelId="{4F0DA747-C981-4F8A-ABD9-23EC7086B5C9}" type="presOf" srcId="{2E8BE049-15CC-41EA-93DD-70900916F208}" destId="{4C62E26E-DBA9-43EB-A1C3-7B6C8A09ECB5}" srcOrd="0" destOrd="0" presId="urn:microsoft.com/office/officeart/2005/8/layout/target3"/>
    <dgm:cxn modelId="{A9262DED-80C1-4D6B-B6C0-B40231FAAB1F}" type="presOf" srcId="{FD0ADE40-287B-40B3-A9BA-E8C89F4DD6A0}" destId="{C55B9BBB-2D43-4DD0-A392-3B34C8F56E57}" srcOrd="0" destOrd="0" presId="urn:microsoft.com/office/officeart/2005/8/layout/target3"/>
    <dgm:cxn modelId="{DF5B775A-0C0B-4572-BE4B-CE5377FEFA65}" type="presOf" srcId="{FD0ADE40-287B-40B3-A9BA-E8C89F4DD6A0}" destId="{D92B0192-7BD4-4FF4-9765-13DCCAD90F5F}" srcOrd="1" destOrd="0" presId="urn:microsoft.com/office/officeart/2005/8/layout/target3"/>
    <dgm:cxn modelId="{3F7F586E-F8BE-40AC-90A8-1ACB8D186858}" type="presOf" srcId="{2E8BE049-15CC-41EA-93DD-70900916F208}" destId="{60E8B25D-775C-498E-9C80-DDA14F9FA7AA}" srcOrd="1" destOrd="0" presId="urn:microsoft.com/office/officeart/2005/8/layout/target3"/>
    <dgm:cxn modelId="{5770B4FF-2043-44A0-9E69-9EE9A529BE2F}" srcId="{6F1D1312-B62A-47EF-AF66-D58A29970255}" destId="{FD0ADE40-287B-40B3-A9BA-E8C89F4DD6A0}" srcOrd="1" destOrd="0" parTransId="{A9F82272-F58E-4980-BA15-9E8C9806FDFA}" sibTransId="{624DEA6B-0F3C-4452-A4AA-61462550EAF5}"/>
    <dgm:cxn modelId="{4329293C-284A-4649-8E5E-7859A5924A04}" type="presOf" srcId="{6F1D1312-B62A-47EF-AF66-D58A29970255}" destId="{089498D2-8D03-471A-B893-7EFE0DC4CE6C}" srcOrd="0" destOrd="0" presId="urn:microsoft.com/office/officeart/2005/8/layout/target3"/>
    <dgm:cxn modelId="{67AD1D40-47C1-4DAC-AA02-005D6A16D857}" type="presParOf" srcId="{089498D2-8D03-471A-B893-7EFE0DC4CE6C}" destId="{26548161-F480-47A4-8CDA-1F1C034E1FCE}" srcOrd="0" destOrd="0" presId="urn:microsoft.com/office/officeart/2005/8/layout/target3"/>
    <dgm:cxn modelId="{B8189553-D857-4403-8A9F-0D2F58E41DFF}" type="presParOf" srcId="{089498D2-8D03-471A-B893-7EFE0DC4CE6C}" destId="{3E8875C6-82B6-4489-8C4C-79226571E8FC}" srcOrd="1" destOrd="0" presId="urn:microsoft.com/office/officeart/2005/8/layout/target3"/>
    <dgm:cxn modelId="{63AF291B-988C-4C4B-A7F2-F5D6081EFA62}" type="presParOf" srcId="{089498D2-8D03-471A-B893-7EFE0DC4CE6C}" destId="{4C62E26E-DBA9-43EB-A1C3-7B6C8A09ECB5}" srcOrd="2" destOrd="0" presId="urn:microsoft.com/office/officeart/2005/8/layout/target3"/>
    <dgm:cxn modelId="{B9943A9D-D661-43FF-A03C-74F53043AB14}" type="presParOf" srcId="{089498D2-8D03-471A-B893-7EFE0DC4CE6C}" destId="{2C0B663C-D390-4876-96B4-472CB4B97A77}" srcOrd="3" destOrd="0" presId="urn:microsoft.com/office/officeart/2005/8/layout/target3"/>
    <dgm:cxn modelId="{9BB33630-6EEF-4015-9EFD-E0CBAB3507F9}" type="presParOf" srcId="{089498D2-8D03-471A-B893-7EFE0DC4CE6C}" destId="{E3BD047A-C48E-4936-8A3D-6B80E7670B47}" srcOrd="4" destOrd="0" presId="urn:microsoft.com/office/officeart/2005/8/layout/target3"/>
    <dgm:cxn modelId="{44755738-602E-4E9E-855D-33F8E0667C3A}" type="presParOf" srcId="{089498D2-8D03-471A-B893-7EFE0DC4CE6C}" destId="{C55B9BBB-2D43-4DD0-A392-3B34C8F56E57}" srcOrd="5" destOrd="0" presId="urn:microsoft.com/office/officeart/2005/8/layout/target3"/>
    <dgm:cxn modelId="{586808E4-9C4F-4B2A-AF60-4E8A9AAF5519}" type="presParOf" srcId="{089498D2-8D03-471A-B893-7EFE0DC4CE6C}" destId="{60E8B25D-775C-498E-9C80-DDA14F9FA7AA}" srcOrd="6" destOrd="0" presId="urn:microsoft.com/office/officeart/2005/8/layout/target3"/>
    <dgm:cxn modelId="{C3F977CC-D876-40F8-BDD4-C4543FC764F5}" type="presParOf" srcId="{089498D2-8D03-471A-B893-7EFE0DC4CE6C}" destId="{D92B0192-7BD4-4FF4-9765-13DCCAD90F5F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D47DC3-A123-487E-9404-5D9F12A3ACD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tr-TR"/>
        </a:p>
      </dgm:t>
    </dgm:pt>
    <dgm:pt modelId="{2BDA4D06-D3DD-4441-AE69-C075AEFF8721}">
      <dgm:prSet custT="1"/>
      <dgm:spPr/>
      <dgm:t>
        <a:bodyPr/>
        <a:lstStyle/>
        <a:p>
          <a:pPr rtl="0"/>
          <a:r>
            <a:rPr lang="tr-TR" sz="2400" b="1" dirty="0"/>
            <a:t>Arş. Gör. Abuzer Hamza KAYA</a:t>
          </a:r>
          <a:endParaRPr lang="tr-TR" sz="2400" dirty="0"/>
        </a:p>
      </dgm:t>
    </dgm:pt>
    <dgm:pt modelId="{8F450DB2-C0DC-441D-8BD4-9416A6CEDAD6}" type="parTrans" cxnId="{9E0E0C80-576B-43FB-B5B0-FC10927A443A}">
      <dgm:prSet/>
      <dgm:spPr/>
      <dgm:t>
        <a:bodyPr/>
        <a:lstStyle/>
        <a:p>
          <a:endParaRPr lang="tr-TR"/>
        </a:p>
      </dgm:t>
    </dgm:pt>
    <dgm:pt modelId="{77D76EF3-4DB7-4284-BB38-EBB13DF63BF3}" type="sibTrans" cxnId="{9E0E0C80-576B-43FB-B5B0-FC10927A443A}">
      <dgm:prSet/>
      <dgm:spPr/>
      <dgm:t>
        <a:bodyPr/>
        <a:lstStyle/>
        <a:p>
          <a:endParaRPr lang="tr-TR"/>
        </a:p>
      </dgm:t>
    </dgm:pt>
    <dgm:pt modelId="{4141DF0B-FE16-440D-B69B-C016B3D42080}">
      <dgm:prSet custT="1"/>
      <dgm:spPr/>
      <dgm:t>
        <a:bodyPr/>
        <a:lstStyle/>
        <a:p>
          <a:pPr rtl="0"/>
          <a:r>
            <a:rPr lang="tr-TR" sz="1800" dirty="0"/>
            <a:t>Lisansını Sivas Cumhuriyet Üniversitesi Mütercim-Tercümanlık bölümünde tamamladı. Yüksek Lisansına Mütercim-Tercümanlık alanında Hacettepe Üniversitesi’nde devam ediyor.</a:t>
          </a:r>
        </a:p>
      </dgm:t>
    </dgm:pt>
    <dgm:pt modelId="{DD4A53F1-0196-45F1-9358-F1F0BB994118}" type="parTrans" cxnId="{8ADAB302-01BD-4F28-AB8E-E505425EF84A}">
      <dgm:prSet/>
      <dgm:spPr/>
      <dgm:t>
        <a:bodyPr/>
        <a:lstStyle/>
        <a:p>
          <a:endParaRPr lang="tr-TR"/>
        </a:p>
      </dgm:t>
    </dgm:pt>
    <dgm:pt modelId="{02F02F94-E7C5-40A7-B227-58657041CE48}" type="sibTrans" cxnId="{8ADAB302-01BD-4F28-AB8E-E505425EF84A}">
      <dgm:prSet/>
      <dgm:spPr/>
      <dgm:t>
        <a:bodyPr/>
        <a:lstStyle/>
        <a:p>
          <a:endParaRPr lang="tr-TR"/>
        </a:p>
      </dgm:t>
    </dgm:pt>
    <dgm:pt modelId="{CEBD7F72-E881-4BE3-84D3-23B4F50DDCD2}" type="pres">
      <dgm:prSet presAssocID="{0BD47DC3-A123-487E-9404-5D9F12A3ACD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4318090-350C-456C-8A10-AD0FB2C0C435}" type="pres">
      <dgm:prSet presAssocID="{2BDA4D06-D3DD-4441-AE69-C075AEFF8721}" presName="circle1" presStyleLbl="node1" presStyleIdx="0" presStyleCnt="2"/>
      <dgm:spPr/>
    </dgm:pt>
    <dgm:pt modelId="{F904908F-5089-40CC-BDB5-50D830284501}" type="pres">
      <dgm:prSet presAssocID="{2BDA4D06-D3DD-4441-AE69-C075AEFF8721}" presName="space" presStyleCnt="0"/>
      <dgm:spPr/>
    </dgm:pt>
    <dgm:pt modelId="{19B124C5-3D27-436C-8397-2054B7E8089A}" type="pres">
      <dgm:prSet presAssocID="{2BDA4D06-D3DD-4441-AE69-C075AEFF8721}" presName="rect1" presStyleLbl="alignAcc1" presStyleIdx="0" presStyleCnt="2"/>
      <dgm:spPr/>
      <dgm:t>
        <a:bodyPr/>
        <a:lstStyle/>
        <a:p>
          <a:endParaRPr lang="tr-TR"/>
        </a:p>
      </dgm:t>
    </dgm:pt>
    <dgm:pt modelId="{9C5F6B8E-E429-486C-9B2E-5EDA8CD51537}" type="pres">
      <dgm:prSet presAssocID="{4141DF0B-FE16-440D-B69B-C016B3D42080}" presName="vertSpace2" presStyleLbl="node1" presStyleIdx="0" presStyleCnt="2"/>
      <dgm:spPr/>
    </dgm:pt>
    <dgm:pt modelId="{A0E431E1-09EA-43BC-A608-249C8269291A}" type="pres">
      <dgm:prSet presAssocID="{4141DF0B-FE16-440D-B69B-C016B3D42080}" presName="circle2" presStyleLbl="nod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8B266B3-EAD7-4F06-B4AF-2D03306F6781}" type="pres">
      <dgm:prSet presAssocID="{4141DF0B-FE16-440D-B69B-C016B3D42080}" presName="rect2" presStyleLbl="alignAcc1" presStyleIdx="1" presStyleCnt="2"/>
      <dgm:spPr/>
      <dgm:t>
        <a:bodyPr/>
        <a:lstStyle/>
        <a:p>
          <a:endParaRPr lang="tr-TR"/>
        </a:p>
      </dgm:t>
    </dgm:pt>
    <dgm:pt modelId="{C0646CDE-D220-4B4F-B418-A8FB796C02A1}" type="pres">
      <dgm:prSet presAssocID="{2BDA4D06-D3DD-4441-AE69-C075AEFF8721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E0D415-B4E0-4E61-BF8A-D9F25AC27093}" type="pres">
      <dgm:prSet presAssocID="{4141DF0B-FE16-440D-B69B-C016B3D42080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ADAB302-01BD-4F28-AB8E-E505425EF84A}" srcId="{0BD47DC3-A123-487E-9404-5D9F12A3ACD5}" destId="{4141DF0B-FE16-440D-B69B-C016B3D42080}" srcOrd="1" destOrd="0" parTransId="{DD4A53F1-0196-45F1-9358-F1F0BB994118}" sibTransId="{02F02F94-E7C5-40A7-B227-58657041CE48}"/>
    <dgm:cxn modelId="{F16D7836-BB44-4095-850A-479722AC0EB5}" type="presOf" srcId="{4141DF0B-FE16-440D-B69B-C016B3D42080}" destId="{68B266B3-EAD7-4F06-B4AF-2D03306F6781}" srcOrd="0" destOrd="0" presId="urn:microsoft.com/office/officeart/2005/8/layout/target3"/>
    <dgm:cxn modelId="{0889D6C1-A5F2-4191-8237-E876D27E1BB3}" type="presOf" srcId="{2BDA4D06-D3DD-4441-AE69-C075AEFF8721}" destId="{C0646CDE-D220-4B4F-B418-A8FB796C02A1}" srcOrd="1" destOrd="0" presId="urn:microsoft.com/office/officeart/2005/8/layout/target3"/>
    <dgm:cxn modelId="{9E0E0C80-576B-43FB-B5B0-FC10927A443A}" srcId="{0BD47DC3-A123-487E-9404-5D9F12A3ACD5}" destId="{2BDA4D06-D3DD-4441-AE69-C075AEFF8721}" srcOrd="0" destOrd="0" parTransId="{8F450DB2-C0DC-441D-8BD4-9416A6CEDAD6}" sibTransId="{77D76EF3-4DB7-4284-BB38-EBB13DF63BF3}"/>
    <dgm:cxn modelId="{ED42BB67-63D0-4843-9CA7-52EC4D1F6929}" type="presOf" srcId="{4141DF0B-FE16-440D-B69B-C016B3D42080}" destId="{90E0D415-B4E0-4E61-BF8A-D9F25AC27093}" srcOrd="1" destOrd="0" presId="urn:microsoft.com/office/officeart/2005/8/layout/target3"/>
    <dgm:cxn modelId="{9A27214C-2E97-4006-BF67-91C97A79BF5A}" type="presOf" srcId="{2BDA4D06-D3DD-4441-AE69-C075AEFF8721}" destId="{19B124C5-3D27-436C-8397-2054B7E8089A}" srcOrd="0" destOrd="0" presId="urn:microsoft.com/office/officeart/2005/8/layout/target3"/>
    <dgm:cxn modelId="{B5D0AD2E-6C4E-43E9-B45F-2749A6C29102}" type="presOf" srcId="{0BD47DC3-A123-487E-9404-5D9F12A3ACD5}" destId="{CEBD7F72-E881-4BE3-84D3-23B4F50DDCD2}" srcOrd="0" destOrd="0" presId="urn:microsoft.com/office/officeart/2005/8/layout/target3"/>
    <dgm:cxn modelId="{04125C1C-C311-44A1-AB99-26D6B136D06B}" type="presParOf" srcId="{CEBD7F72-E881-4BE3-84D3-23B4F50DDCD2}" destId="{D4318090-350C-456C-8A10-AD0FB2C0C435}" srcOrd="0" destOrd="0" presId="urn:microsoft.com/office/officeart/2005/8/layout/target3"/>
    <dgm:cxn modelId="{B25D52D0-F1C5-4F6C-8F9E-820789126ED1}" type="presParOf" srcId="{CEBD7F72-E881-4BE3-84D3-23B4F50DDCD2}" destId="{F904908F-5089-40CC-BDB5-50D830284501}" srcOrd="1" destOrd="0" presId="urn:microsoft.com/office/officeart/2005/8/layout/target3"/>
    <dgm:cxn modelId="{6D91AB86-EE0C-4E8F-9F79-D4982F79B065}" type="presParOf" srcId="{CEBD7F72-E881-4BE3-84D3-23B4F50DDCD2}" destId="{19B124C5-3D27-436C-8397-2054B7E8089A}" srcOrd="2" destOrd="0" presId="urn:microsoft.com/office/officeart/2005/8/layout/target3"/>
    <dgm:cxn modelId="{037A059D-6E41-40AE-855D-BEB510A5CAB9}" type="presParOf" srcId="{CEBD7F72-E881-4BE3-84D3-23B4F50DDCD2}" destId="{9C5F6B8E-E429-486C-9B2E-5EDA8CD51537}" srcOrd="3" destOrd="0" presId="urn:microsoft.com/office/officeart/2005/8/layout/target3"/>
    <dgm:cxn modelId="{75188814-FEA5-4944-95D4-F7051A251346}" type="presParOf" srcId="{CEBD7F72-E881-4BE3-84D3-23B4F50DDCD2}" destId="{A0E431E1-09EA-43BC-A608-249C8269291A}" srcOrd="4" destOrd="0" presId="urn:microsoft.com/office/officeart/2005/8/layout/target3"/>
    <dgm:cxn modelId="{13452E9E-0290-499D-8A61-1FD667E597CC}" type="presParOf" srcId="{CEBD7F72-E881-4BE3-84D3-23B4F50DDCD2}" destId="{68B266B3-EAD7-4F06-B4AF-2D03306F6781}" srcOrd="5" destOrd="0" presId="urn:microsoft.com/office/officeart/2005/8/layout/target3"/>
    <dgm:cxn modelId="{DEE81F0A-58D1-4E42-BE47-E00043742A61}" type="presParOf" srcId="{CEBD7F72-E881-4BE3-84D3-23B4F50DDCD2}" destId="{C0646CDE-D220-4B4F-B418-A8FB796C02A1}" srcOrd="6" destOrd="0" presId="urn:microsoft.com/office/officeart/2005/8/layout/target3"/>
    <dgm:cxn modelId="{EC7B1C2B-2D1C-4DBD-851C-AC2A45CD243B}" type="presParOf" srcId="{CEBD7F72-E881-4BE3-84D3-23B4F50DDCD2}" destId="{90E0D415-B4E0-4E61-BF8A-D9F25AC2709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656BC6-AF3C-470D-B795-0424592CE24C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tr-TR"/>
        </a:p>
      </dgm:t>
    </dgm:pt>
    <dgm:pt modelId="{96DB3901-8882-4635-AFB6-C97B42B40E78}">
      <dgm:prSet custT="1"/>
      <dgm:spPr/>
      <dgm:t>
        <a:bodyPr/>
        <a:lstStyle/>
        <a:p>
          <a:pPr rtl="0"/>
          <a:r>
            <a:rPr lang="tr-TR" sz="2400" b="1" dirty="0" smtClean="0"/>
            <a:t>İMT </a:t>
          </a:r>
          <a:r>
            <a:rPr lang="tr-TR" sz="2400" b="1" dirty="0"/>
            <a:t>Anabilim Dalı Başkanı</a:t>
          </a:r>
        </a:p>
        <a:p>
          <a:pPr rtl="0"/>
          <a:r>
            <a:rPr lang="tr-TR" sz="2400" b="1" dirty="0"/>
            <a:t>Doç. Dr. Elif TOKDEMİR DEMİREL</a:t>
          </a:r>
          <a:endParaRPr lang="tr-TR" sz="2400" dirty="0"/>
        </a:p>
      </dgm:t>
    </dgm:pt>
    <dgm:pt modelId="{AAE5F408-C1B6-4427-9E94-7EF10BC94CC6}" type="parTrans" cxnId="{F128E2D7-8B58-44D9-8805-4E79ED8B6D25}">
      <dgm:prSet/>
      <dgm:spPr/>
      <dgm:t>
        <a:bodyPr/>
        <a:lstStyle/>
        <a:p>
          <a:endParaRPr lang="tr-TR"/>
        </a:p>
      </dgm:t>
    </dgm:pt>
    <dgm:pt modelId="{91CB6244-69A5-41E2-82CA-08548EFB91A4}" type="sibTrans" cxnId="{F128E2D7-8B58-44D9-8805-4E79ED8B6D25}">
      <dgm:prSet/>
      <dgm:spPr/>
      <dgm:t>
        <a:bodyPr/>
        <a:lstStyle/>
        <a:p>
          <a:endParaRPr lang="tr-TR"/>
        </a:p>
      </dgm:t>
    </dgm:pt>
    <dgm:pt modelId="{CAE0C55D-4476-49AA-A7F6-08EA4B0F76F4}">
      <dgm:prSet custT="1"/>
      <dgm:spPr/>
      <dgm:t>
        <a:bodyPr/>
        <a:lstStyle/>
        <a:p>
          <a:pPr rtl="0"/>
          <a:endParaRPr lang="tr-TR" sz="1800" dirty="0"/>
        </a:p>
        <a:p>
          <a:pPr rtl="0"/>
          <a:r>
            <a:rPr lang="tr-TR" sz="1800" dirty="0"/>
            <a:t>Yüksek Lisansını Bilkent Üniversitesi’nde İngilizcenin Yabancı Dil olarak Öğretimi Programında, ikinci yüksek lisansını Northern Arizona Üniversitesi’nde İngilizce Öğretmenliği bölümünde yaptı. Doktorasını ODTÜ İngiliz Dili Eğitimi Programında tamamladı.</a:t>
          </a:r>
        </a:p>
      </dgm:t>
    </dgm:pt>
    <dgm:pt modelId="{1FD137D0-5642-40AE-B9FA-27CC9AB4204F}" type="parTrans" cxnId="{AE46759A-5F7A-496B-827B-EB5EB81EE4E3}">
      <dgm:prSet/>
      <dgm:spPr/>
      <dgm:t>
        <a:bodyPr/>
        <a:lstStyle/>
        <a:p>
          <a:endParaRPr lang="tr-TR"/>
        </a:p>
      </dgm:t>
    </dgm:pt>
    <dgm:pt modelId="{BF36AD07-8D9B-43F2-BEBE-9113A3C8018B}" type="sibTrans" cxnId="{AE46759A-5F7A-496B-827B-EB5EB81EE4E3}">
      <dgm:prSet/>
      <dgm:spPr/>
      <dgm:t>
        <a:bodyPr/>
        <a:lstStyle/>
        <a:p>
          <a:endParaRPr lang="tr-TR"/>
        </a:p>
      </dgm:t>
    </dgm:pt>
    <dgm:pt modelId="{4E7B15E7-B436-4BBE-BB92-7708B6914990}" type="pres">
      <dgm:prSet presAssocID="{A9656BC6-AF3C-470D-B795-0424592CE24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73FA1D5-8BC8-4789-9CA7-9EC174EFB754}" type="pres">
      <dgm:prSet presAssocID="{96DB3901-8882-4635-AFB6-C97B42B40E78}" presName="circle1" presStyleLbl="node1" presStyleIdx="0" presStyleCnt="2"/>
      <dgm:spPr/>
    </dgm:pt>
    <dgm:pt modelId="{06662618-6080-4154-B06A-8F4983DF5003}" type="pres">
      <dgm:prSet presAssocID="{96DB3901-8882-4635-AFB6-C97B42B40E78}" presName="space" presStyleCnt="0"/>
      <dgm:spPr/>
    </dgm:pt>
    <dgm:pt modelId="{F55FEC40-8613-4A09-97B1-DBE93374D0FC}" type="pres">
      <dgm:prSet presAssocID="{96DB3901-8882-4635-AFB6-C97B42B40E78}" presName="rect1" presStyleLbl="alignAcc1" presStyleIdx="0" presStyleCnt="2" custLinFactNeighborX="-414" custLinFactNeighborY="-1191"/>
      <dgm:spPr/>
      <dgm:t>
        <a:bodyPr/>
        <a:lstStyle/>
        <a:p>
          <a:endParaRPr lang="tr-TR"/>
        </a:p>
      </dgm:t>
    </dgm:pt>
    <dgm:pt modelId="{F847A86A-D8B0-4629-993B-D4E60E67F909}" type="pres">
      <dgm:prSet presAssocID="{CAE0C55D-4476-49AA-A7F6-08EA4B0F76F4}" presName="vertSpace2" presStyleLbl="node1" presStyleIdx="0" presStyleCnt="2"/>
      <dgm:spPr/>
    </dgm:pt>
    <dgm:pt modelId="{FB5B371D-C8BC-48F3-BCC5-F4796903DC71}" type="pres">
      <dgm:prSet presAssocID="{CAE0C55D-4476-49AA-A7F6-08EA4B0F76F4}" presName="circle2" presStyleLbl="node1" presStyleIdx="1" presStyleCnt="2"/>
      <dgm:spPr/>
    </dgm:pt>
    <dgm:pt modelId="{3B3DCAFC-3E39-4229-BA63-DD1DC0C550FE}" type="pres">
      <dgm:prSet presAssocID="{CAE0C55D-4476-49AA-A7F6-08EA4B0F76F4}" presName="rect2" presStyleLbl="alignAcc1" presStyleIdx="1" presStyleCnt="2" custScaleX="100000" custScaleY="95343" custLinFactNeighborX="-559" custLinFactNeighborY="-17822"/>
      <dgm:spPr/>
      <dgm:t>
        <a:bodyPr/>
        <a:lstStyle/>
        <a:p>
          <a:endParaRPr lang="tr-TR"/>
        </a:p>
      </dgm:t>
    </dgm:pt>
    <dgm:pt modelId="{710312CC-4B6C-4DF4-9B72-E9E554B8F104}" type="pres">
      <dgm:prSet presAssocID="{96DB3901-8882-4635-AFB6-C97B42B40E7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746D33-D288-4F0B-8491-7E490F0772D4}" type="pres">
      <dgm:prSet presAssocID="{CAE0C55D-4476-49AA-A7F6-08EA4B0F76F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128E2D7-8B58-44D9-8805-4E79ED8B6D25}" srcId="{A9656BC6-AF3C-470D-B795-0424592CE24C}" destId="{96DB3901-8882-4635-AFB6-C97B42B40E78}" srcOrd="0" destOrd="0" parTransId="{AAE5F408-C1B6-4427-9E94-7EF10BC94CC6}" sibTransId="{91CB6244-69A5-41E2-82CA-08548EFB91A4}"/>
    <dgm:cxn modelId="{19731A25-8D0E-4102-864A-FCA874F4C0F7}" type="presOf" srcId="{CAE0C55D-4476-49AA-A7F6-08EA4B0F76F4}" destId="{3B3DCAFC-3E39-4229-BA63-DD1DC0C550FE}" srcOrd="0" destOrd="0" presId="urn:microsoft.com/office/officeart/2005/8/layout/target3"/>
    <dgm:cxn modelId="{68DF77E6-C407-494E-8032-BDBD2BD9C44D}" type="presOf" srcId="{A9656BC6-AF3C-470D-B795-0424592CE24C}" destId="{4E7B15E7-B436-4BBE-BB92-7708B6914990}" srcOrd="0" destOrd="0" presId="urn:microsoft.com/office/officeart/2005/8/layout/target3"/>
    <dgm:cxn modelId="{AE46759A-5F7A-496B-827B-EB5EB81EE4E3}" srcId="{A9656BC6-AF3C-470D-B795-0424592CE24C}" destId="{CAE0C55D-4476-49AA-A7F6-08EA4B0F76F4}" srcOrd="1" destOrd="0" parTransId="{1FD137D0-5642-40AE-B9FA-27CC9AB4204F}" sibTransId="{BF36AD07-8D9B-43F2-BEBE-9113A3C8018B}"/>
    <dgm:cxn modelId="{2AD2885C-1D5A-4E34-A32C-410ECCAAD5E5}" type="presOf" srcId="{96DB3901-8882-4635-AFB6-C97B42B40E78}" destId="{710312CC-4B6C-4DF4-9B72-E9E554B8F104}" srcOrd="1" destOrd="0" presId="urn:microsoft.com/office/officeart/2005/8/layout/target3"/>
    <dgm:cxn modelId="{1296AD8D-BF7B-49A9-B53F-2B8D641A1A94}" type="presOf" srcId="{96DB3901-8882-4635-AFB6-C97B42B40E78}" destId="{F55FEC40-8613-4A09-97B1-DBE93374D0FC}" srcOrd="0" destOrd="0" presId="urn:microsoft.com/office/officeart/2005/8/layout/target3"/>
    <dgm:cxn modelId="{0D9FCDD2-EC44-44C4-A807-E9405C5F182D}" type="presOf" srcId="{CAE0C55D-4476-49AA-A7F6-08EA4B0F76F4}" destId="{73746D33-D288-4F0B-8491-7E490F0772D4}" srcOrd="1" destOrd="0" presId="urn:microsoft.com/office/officeart/2005/8/layout/target3"/>
    <dgm:cxn modelId="{169C1F3D-B5F9-4A76-86AC-A1982D956180}" type="presParOf" srcId="{4E7B15E7-B436-4BBE-BB92-7708B6914990}" destId="{873FA1D5-8BC8-4789-9CA7-9EC174EFB754}" srcOrd="0" destOrd="0" presId="urn:microsoft.com/office/officeart/2005/8/layout/target3"/>
    <dgm:cxn modelId="{8439C952-CD5D-4F1B-B1EA-6100607FA8E8}" type="presParOf" srcId="{4E7B15E7-B436-4BBE-BB92-7708B6914990}" destId="{06662618-6080-4154-B06A-8F4983DF5003}" srcOrd="1" destOrd="0" presId="urn:microsoft.com/office/officeart/2005/8/layout/target3"/>
    <dgm:cxn modelId="{3A4A0380-525B-48AF-9521-FA8402051747}" type="presParOf" srcId="{4E7B15E7-B436-4BBE-BB92-7708B6914990}" destId="{F55FEC40-8613-4A09-97B1-DBE93374D0FC}" srcOrd="2" destOrd="0" presId="urn:microsoft.com/office/officeart/2005/8/layout/target3"/>
    <dgm:cxn modelId="{6CB80DA8-461A-4CD3-BB33-E6F4574B739B}" type="presParOf" srcId="{4E7B15E7-B436-4BBE-BB92-7708B6914990}" destId="{F847A86A-D8B0-4629-993B-D4E60E67F909}" srcOrd="3" destOrd="0" presId="urn:microsoft.com/office/officeart/2005/8/layout/target3"/>
    <dgm:cxn modelId="{256E08BC-CA9A-472C-84E8-61164280DEF7}" type="presParOf" srcId="{4E7B15E7-B436-4BBE-BB92-7708B6914990}" destId="{FB5B371D-C8BC-48F3-BCC5-F4796903DC71}" srcOrd="4" destOrd="0" presId="urn:microsoft.com/office/officeart/2005/8/layout/target3"/>
    <dgm:cxn modelId="{9C7BBB4A-9A0E-40CD-82CA-A184615715D9}" type="presParOf" srcId="{4E7B15E7-B436-4BBE-BB92-7708B6914990}" destId="{3B3DCAFC-3E39-4229-BA63-DD1DC0C550FE}" srcOrd="5" destOrd="0" presId="urn:microsoft.com/office/officeart/2005/8/layout/target3"/>
    <dgm:cxn modelId="{D5F27F99-E50A-44F6-8235-7F41BE8F3F02}" type="presParOf" srcId="{4E7B15E7-B436-4BBE-BB92-7708B6914990}" destId="{710312CC-4B6C-4DF4-9B72-E9E554B8F104}" srcOrd="6" destOrd="0" presId="urn:microsoft.com/office/officeart/2005/8/layout/target3"/>
    <dgm:cxn modelId="{CC355F90-A376-457F-8D87-8FBCFFA5BE23}" type="presParOf" srcId="{4E7B15E7-B436-4BBE-BB92-7708B6914990}" destId="{73746D33-D288-4F0B-8491-7E490F0772D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06C314-18AE-482B-82AD-B2BC04119D87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tr-TR"/>
        </a:p>
      </dgm:t>
    </dgm:pt>
    <dgm:pt modelId="{861F9269-E3F6-4A21-BF91-5277AA1E7BBA}">
      <dgm:prSet custT="1"/>
      <dgm:spPr/>
      <dgm:t>
        <a:bodyPr/>
        <a:lstStyle/>
        <a:p>
          <a:pPr rtl="0"/>
          <a:r>
            <a:rPr lang="tr-TR" sz="2400" b="1" dirty="0"/>
            <a:t>Bölüm Başkanı Yardımcısı</a:t>
          </a:r>
        </a:p>
        <a:p>
          <a:pPr rtl="0"/>
          <a:r>
            <a:rPr lang="tr-TR" sz="2400" b="1" dirty="0"/>
            <a:t>Doç. Dr. Aytaç ÇELTEK</a:t>
          </a:r>
          <a:endParaRPr lang="tr-TR" sz="2400" dirty="0"/>
        </a:p>
      </dgm:t>
    </dgm:pt>
    <dgm:pt modelId="{7C912298-FBC7-4C12-AF64-604D1B0D8815}" type="parTrans" cxnId="{7B791B85-7ABC-440D-BCD2-E655BBC9B0A0}">
      <dgm:prSet/>
      <dgm:spPr/>
      <dgm:t>
        <a:bodyPr/>
        <a:lstStyle/>
        <a:p>
          <a:endParaRPr lang="tr-TR"/>
        </a:p>
      </dgm:t>
    </dgm:pt>
    <dgm:pt modelId="{3F13C02B-2418-41C9-9334-8CBA64FAB90C}" type="sibTrans" cxnId="{7B791B85-7ABC-440D-BCD2-E655BBC9B0A0}">
      <dgm:prSet/>
      <dgm:spPr/>
      <dgm:t>
        <a:bodyPr/>
        <a:lstStyle/>
        <a:p>
          <a:endParaRPr lang="tr-TR"/>
        </a:p>
      </dgm:t>
    </dgm:pt>
    <dgm:pt modelId="{A2D0A476-3C3D-4CF0-997A-5582959539F5}">
      <dgm:prSet/>
      <dgm:spPr/>
      <dgm:t>
        <a:bodyPr/>
        <a:lstStyle/>
        <a:p>
          <a:pPr rtl="0"/>
          <a:r>
            <a:rPr lang="tr-TR" dirty="0"/>
            <a:t>Yüksek Lisans ve doktora eğitimini Dokuz Eylül Üniversitesi Dilbilim Bölümünde tamamladı. </a:t>
          </a:r>
        </a:p>
      </dgm:t>
    </dgm:pt>
    <dgm:pt modelId="{A8DFBF05-B6A9-4F9A-B931-7FE042A3F283}" type="parTrans" cxnId="{26E2EC2F-E2E4-4104-B19F-B65C48952A8D}">
      <dgm:prSet/>
      <dgm:spPr/>
      <dgm:t>
        <a:bodyPr/>
        <a:lstStyle/>
        <a:p>
          <a:endParaRPr lang="tr-TR"/>
        </a:p>
      </dgm:t>
    </dgm:pt>
    <dgm:pt modelId="{5FF9DFE7-6465-4C8D-AA0A-9E79450CBB9D}" type="sibTrans" cxnId="{26E2EC2F-E2E4-4104-B19F-B65C48952A8D}">
      <dgm:prSet/>
      <dgm:spPr/>
      <dgm:t>
        <a:bodyPr/>
        <a:lstStyle/>
        <a:p>
          <a:endParaRPr lang="tr-TR"/>
        </a:p>
      </dgm:t>
    </dgm:pt>
    <dgm:pt modelId="{A9852EA8-2D8D-4375-9529-C958D05E9FFD}" type="pres">
      <dgm:prSet presAssocID="{2506C314-18AE-482B-82AD-B2BC04119D8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09426EF-A24C-4A54-88A2-4EB26F57CD21}" type="pres">
      <dgm:prSet presAssocID="{861F9269-E3F6-4A21-BF91-5277AA1E7BBA}" presName="circle1" presStyleLbl="node1" presStyleIdx="0" presStyleCnt="2"/>
      <dgm:spPr/>
    </dgm:pt>
    <dgm:pt modelId="{E1BA5960-1C6E-4A99-AB80-3B046939112E}" type="pres">
      <dgm:prSet presAssocID="{861F9269-E3F6-4A21-BF91-5277AA1E7BBA}" presName="space" presStyleCnt="0"/>
      <dgm:spPr/>
    </dgm:pt>
    <dgm:pt modelId="{FB8C820F-E4F3-48C5-9C59-DFB4A4D4F81E}" type="pres">
      <dgm:prSet presAssocID="{861F9269-E3F6-4A21-BF91-5277AA1E7BBA}" presName="rect1" presStyleLbl="alignAcc1" presStyleIdx="0" presStyleCnt="2"/>
      <dgm:spPr/>
      <dgm:t>
        <a:bodyPr/>
        <a:lstStyle/>
        <a:p>
          <a:endParaRPr lang="tr-TR"/>
        </a:p>
      </dgm:t>
    </dgm:pt>
    <dgm:pt modelId="{695F83E2-3299-421F-90AE-8FD5B51308FC}" type="pres">
      <dgm:prSet presAssocID="{A2D0A476-3C3D-4CF0-997A-5582959539F5}" presName="vertSpace2" presStyleLbl="node1" presStyleIdx="0" presStyleCnt="2"/>
      <dgm:spPr/>
    </dgm:pt>
    <dgm:pt modelId="{9CCF646B-002B-40B1-8059-6C63998B5422}" type="pres">
      <dgm:prSet presAssocID="{A2D0A476-3C3D-4CF0-997A-5582959539F5}" presName="circle2" presStyleLbl="node1" presStyleIdx="1" presStyleCnt="2"/>
      <dgm:spPr/>
    </dgm:pt>
    <dgm:pt modelId="{298427C5-ACBA-4935-B418-1737A7ADC7BD}" type="pres">
      <dgm:prSet presAssocID="{A2D0A476-3C3D-4CF0-997A-5582959539F5}" presName="rect2" presStyleLbl="alignAcc1" presStyleIdx="1" presStyleCnt="2"/>
      <dgm:spPr/>
      <dgm:t>
        <a:bodyPr/>
        <a:lstStyle/>
        <a:p>
          <a:endParaRPr lang="tr-TR"/>
        </a:p>
      </dgm:t>
    </dgm:pt>
    <dgm:pt modelId="{1E6127CD-E116-4832-A9E7-F520E8A7F1A5}" type="pres">
      <dgm:prSet presAssocID="{861F9269-E3F6-4A21-BF91-5277AA1E7BB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093F87-3925-4B6F-806D-17D79644ED48}" type="pres">
      <dgm:prSet presAssocID="{A2D0A476-3C3D-4CF0-997A-5582959539F5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B791B85-7ABC-440D-BCD2-E655BBC9B0A0}" srcId="{2506C314-18AE-482B-82AD-B2BC04119D87}" destId="{861F9269-E3F6-4A21-BF91-5277AA1E7BBA}" srcOrd="0" destOrd="0" parTransId="{7C912298-FBC7-4C12-AF64-604D1B0D8815}" sibTransId="{3F13C02B-2418-41C9-9334-8CBA64FAB90C}"/>
    <dgm:cxn modelId="{37142CFE-56F4-4DC9-9DC9-13896505A57D}" type="presOf" srcId="{A2D0A476-3C3D-4CF0-997A-5582959539F5}" destId="{298427C5-ACBA-4935-B418-1737A7ADC7BD}" srcOrd="0" destOrd="0" presId="urn:microsoft.com/office/officeart/2005/8/layout/target3"/>
    <dgm:cxn modelId="{B297CBDC-F848-451A-9680-B6B7E98D9B6E}" type="presOf" srcId="{2506C314-18AE-482B-82AD-B2BC04119D87}" destId="{A9852EA8-2D8D-4375-9529-C958D05E9FFD}" srcOrd="0" destOrd="0" presId="urn:microsoft.com/office/officeart/2005/8/layout/target3"/>
    <dgm:cxn modelId="{F4C4C3EA-AB83-44E3-8683-E4FEB3739B92}" type="presOf" srcId="{861F9269-E3F6-4A21-BF91-5277AA1E7BBA}" destId="{FB8C820F-E4F3-48C5-9C59-DFB4A4D4F81E}" srcOrd="0" destOrd="0" presId="urn:microsoft.com/office/officeart/2005/8/layout/target3"/>
    <dgm:cxn modelId="{AD417F09-6E0E-4A79-9246-48C016D92388}" type="presOf" srcId="{861F9269-E3F6-4A21-BF91-5277AA1E7BBA}" destId="{1E6127CD-E116-4832-A9E7-F520E8A7F1A5}" srcOrd="1" destOrd="0" presId="urn:microsoft.com/office/officeart/2005/8/layout/target3"/>
    <dgm:cxn modelId="{736A281E-D24E-471B-AC67-68C6EE89788C}" type="presOf" srcId="{A2D0A476-3C3D-4CF0-997A-5582959539F5}" destId="{C9093F87-3925-4B6F-806D-17D79644ED48}" srcOrd="1" destOrd="0" presId="urn:microsoft.com/office/officeart/2005/8/layout/target3"/>
    <dgm:cxn modelId="{26E2EC2F-E2E4-4104-B19F-B65C48952A8D}" srcId="{2506C314-18AE-482B-82AD-B2BC04119D87}" destId="{A2D0A476-3C3D-4CF0-997A-5582959539F5}" srcOrd="1" destOrd="0" parTransId="{A8DFBF05-B6A9-4F9A-B931-7FE042A3F283}" sibTransId="{5FF9DFE7-6465-4C8D-AA0A-9E79450CBB9D}"/>
    <dgm:cxn modelId="{5893C583-D956-4CA2-88A7-AA4ADDF6D3BC}" type="presParOf" srcId="{A9852EA8-2D8D-4375-9529-C958D05E9FFD}" destId="{C09426EF-A24C-4A54-88A2-4EB26F57CD21}" srcOrd="0" destOrd="0" presId="urn:microsoft.com/office/officeart/2005/8/layout/target3"/>
    <dgm:cxn modelId="{222CD3E5-EE60-448B-83D9-CCE6BD8043B2}" type="presParOf" srcId="{A9852EA8-2D8D-4375-9529-C958D05E9FFD}" destId="{E1BA5960-1C6E-4A99-AB80-3B046939112E}" srcOrd="1" destOrd="0" presId="urn:microsoft.com/office/officeart/2005/8/layout/target3"/>
    <dgm:cxn modelId="{B306E763-4D7F-4743-9F92-C95FB5EEA457}" type="presParOf" srcId="{A9852EA8-2D8D-4375-9529-C958D05E9FFD}" destId="{FB8C820F-E4F3-48C5-9C59-DFB4A4D4F81E}" srcOrd="2" destOrd="0" presId="urn:microsoft.com/office/officeart/2005/8/layout/target3"/>
    <dgm:cxn modelId="{148C7698-1144-4816-BDB3-4AF23357F513}" type="presParOf" srcId="{A9852EA8-2D8D-4375-9529-C958D05E9FFD}" destId="{695F83E2-3299-421F-90AE-8FD5B51308FC}" srcOrd="3" destOrd="0" presId="urn:microsoft.com/office/officeart/2005/8/layout/target3"/>
    <dgm:cxn modelId="{AF815CE9-A22E-4027-B193-E7E5F135CAB5}" type="presParOf" srcId="{A9852EA8-2D8D-4375-9529-C958D05E9FFD}" destId="{9CCF646B-002B-40B1-8059-6C63998B5422}" srcOrd="4" destOrd="0" presId="urn:microsoft.com/office/officeart/2005/8/layout/target3"/>
    <dgm:cxn modelId="{F1DC4466-B9DF-493B-85F2-4A0B2F927A4E}" type="presParOf" srcId="{A9852EA8-2D8D-4375-9529-C958D05E9FFD}" destId="{298427C5-ACBA-4935-B418-1737A7ADC7BD}" srcOrd="5" destOrd="0" presId="urn:microsoft.com/office/officeart/2005/8/layout/target3"/>
    <dgm:cxn modelId="{0EFC4969-D223-42EC-AE15-2F59B2593B77}" type="presParOf" srcId="{A9852EA8-2D8D-4375-9529-C958D05E9FFD}" destId="{1E6127CD-E116-4832-A9E7-F520E8A7F1A5}" srcOrd="6" destOrd="0" presId="urn:microsoft.com/office/officeart/2005/8/layout/target3"/>
    <dgm:cxn modelId="{49990C7B-2673-42F1-8250-83838E07CF7D}" type="presParOf" srcId="{A9852EA8-2D8D-4375-9529-C958D05E9FFD}" destId="{C9093F87-3925-4B6F-806D-17D79644ED4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FA1D5-8BC8-4789-9CA7-9EC174EFB754}">
      <dsp:nvSpPr>
        <dsp:cNvPr id="0" name=""/>
        <dsp:cNvSpPr/>
      </dsp:nvSpPr>
      <dsp:spPr>
        <a:xfrm>
          <a:off x="0" y="0"/>
          <a:ext cx="1200150" cy="120015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FEC40-8613-4A09-97B1-DBE93374D0FC}">
      <dsp:nvSpPr>
        <dsp:cNvPr id="0" name=""/>
        <dsp:cNvSpPr/>
      </dsp:nvSpPr>
      <dsp:spPr>
        <a:xfrm>
          <a:off x="571505" y="0"/>
          <a:ext cx="6900862" cy="1200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Dr. Öğr. Üyesi Nejla GEZMİŞ</a:t>
          </a:r>
          <a:endParaRPr lang="tr-TR" sz="2400" kern="1200" dirty="0"/>
        </a:p>
      </dsp:txBody>
      <dsp:txXfrm>
        <a:off x="571505" y="0"/>
        <a:ext cx="6900862" cy="570071"/>
      </dsp:txXfrm>
    </dsp:sp>
    <dsp:sp modelId="{FB5B371D-C8BC-48F3-BCC5-F4796903DC71}">
      <dsp:nvSpPr>
        <dsp:cNvPr id="0" name=""/>
        <dsp:cNvSpPr/>
      </dsp:nvSpPr>
      <dsp:spPr>
        <a:xfrm>
          <a:off x="315039" y="570071"/>
          <a:ext cx="570071" cy="57007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CAFC-3E39-4229-BA63-DD1DC0C550FE}">
      <dsp:nvSpPr>
        <dsp:cNvPr id="0" name=""/>
        <dsp:cNvSpPr/>
      </dsp:nvSpPr>
      <dsp:spPr>
        <a:xfrm>
          <a:off x="600074" y="570071"/>
          <a:ext cx="6900862" cy="5700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 ve doktorasını Ankara Üniversitesi Yabancı Dil Öğretimi Programında tamamladı.</a:t>
          </a:r>
        </a:p>
      </dsp:txBody>
      <dsp:txXfrm>
        <a:off x="600074" y="570071"/>
        <a:ext cx="6900862" cy="5700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FA1D5-8BC8-4789-9CA7-9EC174EFB754}">
      <dsp:nvSpPr>
        <dsp:cNvPr id="0" name=""/>
        <dsp:cNvSpPr/>
      </dsp:nvSpPr>
      <dsp:spPr>
        <a:xfrm>
          <a:off x="0" y="-2913"/>
          <a:ext cx="1200150" cy="120015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FEC40-8613-4A09-97B1-DBE93374D0FC}">
      <dsp:nvSpPr>
        <dsp:cNvPr id="0" name=""/>
        <dsp:cNvSpPr/>
      </dsp:nvSpPr>
      <dsp:spPr>
        <a:xfrm>
          <a:off x="571505" y="-2913"/>
          <a:ext cx="6900862" cy="1200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Dr. Öğr. Üyesi Özgür ŞEN BARTAN</a:t>
          </a:r>
          <a:endParaRPr lang="tr-TR" sz="2400" kern="1200" dirty="0"/>
        </a:p>
      </dsp:txBody>
      <dsp:txXfrm>
        <a:off x="571505" y="-2913"/>
        <a:ext cx="6900862" cy="570071"/>
      </dsp:txXfrm>
    </dsp:sp>
    <dsp:sp modelId="{FB5B371D-C8BC-48F3-BCC5-F4796903DC71}">
      <dsp:nvSpPr>
        <dsp:cNvPr id="0" name=""/>
        <dsp:cNvSpPr/>
      </dsp:nvSpPr>
      <dsp:spPr>
        <a:xfrm>
          <a:off x="315039" y="567157"/>
          <a:ext cx="570071" cy="57007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CAFC-3E39-4229-BA63-DD1DC0C550FE}">
      <dsp:nvSpPr>
        <dsp:cNvPr id="0" name=""/>
        <dsp:cNvSpPr/>
      </dsp:nvSpPr>
      <dsp:spPr>
        <a:xfrm>
          <a:off x="600074" y="501322"/>
          <a:ext cx="6900862" cy="7017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Hacettepe Üniversitesi Sosyoloji Bölümünde, doktorasını Ankara Üniversitesi Yabancı Dil Öğretimi Programında tamamladı.</a:t>
          </a:r>
        </a:p>
      </dsp:txBody>
      <dsp:txXfrm>
        <a:off x="600074" y="501322"/>
        <a:ext cx="6900862" cy="7017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FA1D5-8BC8-4789-9CA7-9EC174EFB754}">
      <dsp:nvSpPr>
        <dsp:cNvPr id="0" name=""/>
        <dsp:cNvSpPr/>
      </dsp:nvSpPr>
      <dsp:spPr>
        <a:xfrm>
          <a:off x="0" y="0"/>
          <a:ext cx="1200150" cy="120015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FEC40-8613-4A09-97B1-DBE93374D0FC}">
      <dsp:nvSpPr>
        <dsp:cNvPr id="0" name=""/>
        <dsp:cNvSpPr/>
      </dsp:nvSpPr>
      <dsp:spPr>
        <a:xfrm>
          <a:off x="571505" y="0"/>
          <a:ext cx="6900862" cy="1200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Dr. Öğr. Üyesi Zeynep BAŞER</a:t>
          </a:r>
          <a:endParaRPr lang="tr-TR" sz="2400" kern="1200" dirty="0"/>
        </a:p>
      </dsp:txBody>
      <dsp:txXfrm>
        <a:off x="571505" y="0"/>
        <a:ext cx="6900862" cy="570071"/>
      </dsp:txXfrm>
    </dsp:sp>
    <dsp:sp modelId="{FB5B371D-C8BC-48F3-BCC5-F4796903DC71}">
      <dsp:nvSpPr>
        <dsp:cNvPr id="0" name=""/>
        <dsp:cNvSpPr/>
      </dsp:nvSpPr>
      <dsp:spPr>
        <a:xfrm>
          <a:off x="315039" y="570071"/>
          <a:ext cx="570071" cy="57007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CAFC-3E39-4229-BA63-DD1DC0C550FE}">
      <dsp:nvSpPr>
        <dsp:cNvPr id="0" name=""/>
        <dsp:cNvSpPr/>
      </dsp:nvSpPr>
      <dsp:spPr>
        <a:xfrm>
          <a:off x="600074" y="570071"/>
          <a:ext cx="6900862" cy="5700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ODTÜ İngilizce Öğretmenliği Bölümünde, doktorasını ODTÜ Bilişsel Bilimler Bölümünde tamamladı.</a:t>
          </a:r>
        </a:p>
      </dsp:txBody>
      <dsp:txXfrm>
        <a:off x="600074" y="570071"/>
        <a:ext cx="6900862" cy="5700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B384A-F39C-40B5-8245-E7496E16A035}">
      <dsp:nvSpPr>
        <dsp:cNvPr id="0" name=""/>
        <dsp:cNvSpPr/>
      </dsp:nvSpPr>
      <dsp:spPr>
        <a:xfrm>
          <a:off x="0" y="0"/>
          <a:ext cx="1477962" cy="14779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4A702-2316-4959-95E8-AB6CD6102F75}">
      <dsp:nvSpPr>
        <dsp:cNvPr id="0" name=""/>
        <dsp:cNvSpPr/>
      </dsp:nvSpPr>
      <dsp:spPr>
        <a:xfrm>
          <a:off x="738981" y="0"/>
          <a:ext cx="6533356" cy="1477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Arş. Gör. Dr. Mehtap ARAL</a:t>
          </a:r>
          <a:endParaRPr lang="tr-TR" sz="2400" kern="1200" dirty="0"/>
        </a:p>
      </dsp:txBody>
      <dsp:txXfrm>
        <a:off x="738981" y="0"/>
        <a:ext cx="6533356" cy="702031"/>
      </dsp:txXfrm>
    </dsp:sp>
    <dsp:sp modelId="{80C9C3D4-235D-4828-BCE3-B6879625E778}">
      <dsp:nvSpPr>
        <dsp:cNvPr id="0" name=""/>
        <dsp:cNvSpPr/>
      </dsp:nvSpPr>
      <dsp:spPr>
        <a:xfrm>
          <a:off x="387965" y="702031"/>
          <a:ext cx="702031" cy="70203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B02C6-2123-4320-BB26-EAD296924D12}">
      <dsp:nvSpPr>
        <dsp:cNvPr id="0" name=""/>
        <dsp:cNvSpPr/>
      </dsp:nvSpPr>
      <dsp:spPr>
        <a:xfrm>
          <a:off x="738981" y="702031"/>
          <a:ext cx="6533356" cy="7020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Hacettepe Üniversitesi İngilizce Mütercim Tercümanlık Bölümünde tamamladı. Doktorasını İstanbul Üniversitesi Çeviribilim Bölümünde tamamladı.</a:t>
          </a:r>
        </a:p>
      </dsp:txBody>
      <dsp:txXfrm>
        <a:off x="738981" y="702031"/>
        <a:ext cx="6533356" cy="70203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B384A-F39C-40B5-8245-E7496E16A035}">
      <dsp:nvSpPr>
        <dsp:cNvPr id="0" name=""/>
        <dsp:cNvSpPr/>
      </dsp:nvSpPr>
      <dsp:spPr>
        <a:xfrm>
          <a:off x="0" y="0"/>
          <a:ext cx="1477962" cy="14779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4A702-2316-4959-95E8-AB6CD6102F75}">
      <dsp:nvSpPr>
        <dsp:cNvPr id="0" name=""/>
        <dsp:cNvSpPr/>
      </dsp:nvSpPr>
      <dsp:spPr>
        <a:xfrm>
          <a:off x="738981" y="0"/>
          <a:ext cx="6533356" cy="1477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Arş. Gör. Selim Ozan </a:t>
          </a:r>
          <a:r>
            <a:rPr lang="tr-TR" sz="2400" b="1" kern="1200" dirty="0" smtClean="0"/>
            <a:t>ÇEKÇİ</a:t>
          </a:r>
          <a:endParaRPr lang="tr-TR" sz="2400" kern="1200" dirty="0"/>
        </a:p>
      </dsp:txBody>
      <dsp:txXfrm>
        <a:off x="738981" y="0"/>
        <a:ext cx="6533356" cy="702031"/>
      </dsp:txXfrm>
    </dsp:sp>
    <dsp:sp modelId="{80C9C3D4-235D-4828-BCE3-B6879625E778}">
      <dsp:nvSpPr>
        <dsp:cNvPr id="0" name=""/>
        <dsp:cNvSpPr/>
      </dsp:nvSpPr>
      <dsp:spPr>
        <a:xfrm>
          <a:off x="387965" y="702031"/>
          <a:ext cx="702031" cy="70203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B02C6-2123-4320-BB26-EAD296924D12}">
      <dsp:nvSpPr>
        <dsp:cNvPr id="0" name=""/>
        <dsp:cNvSpPr/>
      </dsp:nvSpPr>
      <dsp:spPr>
        <a:xfrm>
          <a:off x="738981" y="702031"/>
          <a:ext cx="6533356" cy="7020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Hacettepe Üniversitesi İngilizce Mütercim Tercümanlık Bölümünde tamamladı. Doktorasına aynı bölümde devam etmektedir.</a:t>
          </a:r>
        </a:p>
      </dsp:txBody>
      <dsp:txXfrm>
        <a:off x="738981" y="702031"/>
        <a:ext cx="6533356" cy="702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D5A3F-9143-4988-AE23-69394DCD52BC}">
      <dsp:nvSpPr>
        <dsp:cNvPr id="0" name=""/>
        <dsp:cNvSpPr/>
      </dsp:nvSpPr>
      <dsp:spPr>
        <a:xfrm>
          <a:off x="0" y="0"/>
          <a:ext cx="1928812" cy="192881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1DD1C-5398-4D5D-B132-667C7DBFDA55}">
      <dsp:nvSpPr>
        <dsp:cNvPr id="0" name=""/>
        <dsp:cNvSpPr/>
      </dsp:nvSpPr>
      <dsp:spPr>
        <a:xfrm>
          <a:off x="964406" y="0"/>
          <a:ext cx="6465116" cy="1928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Doç. Dr. Yusuf POLAT</a:t>
          </a:r>
          <a:endParaRPr lang="tr-TR" sz="2400" kern="1200" dirty="0"/>
        </a:p>
      </dsp:txBody>
      <dsp:txXfrm>
        <a:off x="964406" y="0"/>
        <a:ext cx="6465116" cy="578644"/>
      </dsp:txXfrm>
    </dsp:sp>
    <dsp:sp modelId="{039A74E8-51D4-415E-B143-EE53D52C392F}">
      <dsp:nvSpPr>
        <dsp:cNvPr id="0" name=""/>
        <dsp:cNvSpPr/>
      </dsp:nvSpPr>
      <dsp:spPr>
        <a:xfrm>
          <a:off x="337542" y="578644"/>
          <a:ext cx="1253726" cy="1253726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EB7A1-2338-49FB-8499-37BA84DC744B}">
      <dsp:nvSpPr>
        <dsp:cNvPr id="0" name=""/>
        <dsp:cNvSpPr/>
      </dsp:nvSpPr>
      <dsp:spPr>
        <a:xfrm>
          <a:off x="964406" y="578644"/>
          <a:ext cx="6465116" cy="12537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Yüksek Lisansını Fransız Dili ve Eğitimi alanında Dokuz Eylül Üniversitesi’nde tamamladı.</a:t>
          </a:r>
        </a:p>
      </dsp:txBody>
      <dsp:txXfrm>
        <a:off x="964406" y="578644"/>
        <a:ext cx="6465116" cy="578642"/>
      </dsp:txXfrm>
    </dsp:sp>
    <dsp:sp modelId="{B24C5D8D-3E5F-45AD-B84D-6916CE6B8C2A}">
      <dsp:nvSpPr>
        <dsp:cNvPr id="0" name=""/>
        <dsp:cNvSpPr/>
      </dsp:nvSpPr>
      <dsp:spPr>
        <a:xfrm>
          <a:off x="675084" y="1157287"/>
          <a:ext cx="578643" cy="57864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8D7D3-97AA-4E6F-B782-CA98506FCB3F}">
      <dsp:nvSpPr>
        <dsp:cNvPr id="0" name=""/>
        <dsp:cNvSpPr/>
      </dsp:nvSpPr>
      <dsp:spPr>
        <a:xfrm>
          <a:off x="964406" y="1157287"/>
          <a:ext cx="6465116" cy="5786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Doktorasını Dilbilim alanında Ankara Üniversitesi’nde tamamladı.</a:t>
          </a:r>
        </a:p>
      </dsp:txBody>
      <dsp:txXfrm>
        <a:off x="964406" y="1157287"/>
        <a:ext cx="6465116" cy="5786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48161-F480-47A4-8CDA-1F1C034E1FCE}">
      <dsp:nvSpPr>
        <dsp:cNvPr id="0" name=""/>
        <dsp:cNvSpPr/>
      </dsp:nvSpPr>
      <dsp:spPr>
        <a:xfrm>
          <a:off x="0" y="0"/>
          <a:ext cx="1762125" cy="176212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2E26E-DBA9-43EB-A1C3-7B6C8A09ECB5}">
      <dsp:nvSpPr>
        <dsp:cNvPr id="0" name=""/>
        <dsp:cNvSpPr/>
      </dsp:nvSpPr>
      <dsp:spPr>
        <a:xfrm>
          <a:off x="881062" y="0"/>
          <a:ext cx="7048523" cy="1762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FMT Anabilim Dalı Başkanı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Dr. </a:t>
          </a:r>
          <a:r>
            <a:rPr lang="tr-TR" sz="2400" b="1" kern="1200" dirty="0" err="1"/>
            <a:t>Öğr</a:t>
          </a:r>
          <a:r>
            <a:rPr lang="tr-TR" sz="2400" b="1" kern="1200" dirty="0"/>
            <a:t>. Üyesi Bayram KÖSE</a:t>
          </a:r>
          <a:endParaRPr lang="tr-TR" sz="2400" kern="1200" dirty="0"/>
        </a:p>
      </dsp:txBody>
      <dsp:txXfrm>
        <a:off x="881062" y="0"/>
        <a:ext cx="7048523" cy="837009"/>
      </dsp:txXfrm>
    </dsp:sp>
    <dsp:sp modelId="{E3BD047A-C48E-4936-8A3D-6B80E7670B47}">
      <dsp:nvSpPr>
        <dsp:cNvPr id="0" name=""/>
        <dsp:cNvSpPr/>
      </dsp:nvSpPr>
      <dsp:spPr>
        <a:xfrm>
          <a:off x="462557" y="837009"/>
          <a:ext cx="837009" cy="837009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B9BBB-2D43-4DD0-A392-3B34C8F56E57}">
      <dsp:nvSpPr>
        <dsp:cNvPr id="0" name=""/>
        <dsp:cNvSpPr/>
      </dsp:nvSpPr>
      <dsp:spPr>
        <a:xfrm>
          <a:off x="881062" y="837009"/>
          <a:ext cx="7048523" cy="8370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 ve doktorasını Yabancı Dil Öğretimi  alanında Ankara Üniversitesi’nde tamamladı.</a:t>
          </a:r>
        </a:p>
      </dsp:txBody>
      <dsp:txXfrm>
        <a:off x="881062" y="837009"/>
        <a:ext cx="7048523" cy="837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260E5-14BF-4060-BBC3-3F640E3AE145}">
      <dsp:nvSpPr>
        <dsp:cNvPr id="0" name=""/>
        <dsp:cNvSpPr/>
      </dsp:nvSpPr>
      <dsp:spPr>
        <a:xfrm>
          <a:off x="0" y="0"/>
          <a:ext cx="2071708" cy="20717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33261-BEA6-4B5D-867B-ADC7A37B98D7}">
      <dsp:nvSpPr>
        <dsp:cNvPr id="0" name=""/>
        <dsp:cNvSpPr/>
      </dsp:nvSpPr>
      <dsp:spPr>
        <a:xfrm>
          <a:off x="1035853" y="0"/>
          <a:ext cx="6893764" cy="20717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Bölüm Başkanı Yardımcısı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Doç. Dr. Duran İÇEL</a:t>
          </a:r>
          <a:endParaRPr lang="tr-TR" sz="2400" kern="1200" dirty="0"/>
        </a:p>
      </dsp:txBody>
      <dsp:txXfrm>
        <a:off x="1035853" y="0"/>
        <a:ext cx="6893764" cy="984061"/>
      </dsp:txXfrm>
    </dsp:sp>
    <dsp:sp modelId="{EBE093E5-9B4B-42D9-BA35-34A97246809B}">
      <dsp:nvSpPr>
        <dsp:cNvPr id="0" name=""/>
        <dsp:cNvSpPr/>
      </dsp:nvSpPr>
      <dsp:spPr>
        <a:xfrm>
          <a:off x="543823" y="984061"/>
          <a:ext cx="984061" cy="984061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25FF0-71BF-4106-A586-7AD9B8D833F1}">
      <dsp:nvSpPr>
        <dsp:cNvPr id="0" name=""/>
        <dsp:cNvSpPr/>
      </dsp:nvSpPr>
      <dsp:spPr>
        <a:xfrm>
          <a:off x="1035853" y="984061"/>
          <a:ext cx="6893764" cy="984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Yüksek Lisansını Karşılaştırmalı Edebiyat alanında ve doktorasını Fransız Edebiyatı alanında Hacettepe Üniversitesi’nde tamamladı.</a:t>
          </a:r>
        </a:p>
      </dsp:txBody>
      <dsp:txXfrm>
        <a:off x="1035853" y="984061"/>
        <a:ext cx="6893764" cy="9840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26EF-A24C-4A54-88A2-4EB26F57CD21}">
      <dsp:nvSpPr>
        <dsp:cNvPr id="0" name=""/>
        <dsp:cNvSpPr/>
      </dsp:nvSpPr>
      <dsp:spPr>
        <a:xfrm>
          <a:off x="0" y="0"/>
          <a:ext cx="2308225" cy="2308225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8C820F-E4F3-48C5-9C59-DFB4A4D4F81E}">
      <dsp:nvSpPr>
        <dsp:cNvPr id="0" name=""/>
        <dsp:cNvSpPr/>
      </dsp:nvSpPr>
      <dsp:spPr>
        <a:xfrm>
          <a:off x="1154112" y="0"/>
          <a:ext cx="6411912" cy="2308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Doç. Dr. Ziya TOK</a:t>
          </a:r>
          <a:endParaRPr lang="tr-TR" sz="2400" kern="1200" dirty="0"/>
        </a:p>
      </dsp:txBody>
      <dsp:txXfrm>
        <a:off x="1154112" y="0"/>
        <a:ext cx="6411912" cy="1096406"/>
      </dsp:txXfrm>
    </dsp:sp>
    <dsp:sp modelId="{9CCF646B-002B-40B1-8059-6C63998B5422}">
      <dsp:nvSpPr>
        <dsp:cNvPr id="0" name=""/>
        <dsp:cNvSpPr/>
      </dsp:nvSpPr>
      <dsp:spPr>
        <a:xfrm>
          <a:off x="605909" y="1096406"/>
          <a:ext cx="1096406" cy="1096406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427C5-ACBA-4935-B418-1737A7ADC7BD}">
      <dsp:nvSpPr>
        <dsp:cNvPr id="0" name=""/>
        <dsp:cNvSpPr/>
      </dsp:nvSpPr>
      <dsp:spPr>
        <a:xfrm>
          <a:off x="1154112" y="1096406"/>
          <a:ext cx="6411912" cy="10964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Çeviribilim alanında Kırıkkale Üniversitesi’nde tamamladı. Doktorasını Fransız Dili Eğitimi alanında Hacettepe Üniversitesi’nde tamamladı. </a:t>
          </a:r>
        </a:p>
      </dsp:txBody>
      <dsp:txXfrm>
        <a:off x="1154112" y="1096406"/>
        <a:ext cx="6411912" cy="10964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48161-F480-47A4-8CDA-1F1C034E1FCE}">
      <dsp:nvSpPr>
        <dsp:cNvPr id="0" name=""/>
        <dsp:cNvSpPr/>
      </dsp:nvSpPr>
      <dsp:spPr>
        <a:xfrm>
          <a:off x="0" y="0"/>
          <a:ext cx="1762125" cy="176212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2E26E-DBA9-43EB-A1C3-7B6C8A09ECB5}">
      <dsp:nvSpPr>
        <dsp:cNvPr id="0" name=""/>
        <dsp:cNvSpPr/>
      </dsp:nvSpPr>
      <dsp:spPr>
        <a:xfrm>
          <a:off x="881062" y="0"/>
          <a:ext cx="7048523" cy="1762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Dr. </a:t>
          </a:r>
          <a:r>
            <a:rPr lang="tr-TR" sz="2400" b="1" kern="1200" dirty="0" err="1"/>
            <a:t>Öğr</a:t>
          </a:r>
          <a:r>
            <a:rPr lang="tr-TR" sz="2400" b="1" kern="1200" dirty="0"/>
            <a:t>. Üyesi Onur ÖZCAN</a:t>
          </a:r>
          <a:endParaRPr lang="tr-TR" sz="2400" kern="1200" dirty="0"/>
        </a:p>
      </dsp:txBody>
      <dsp:txXfrm>
        <a:off x="881062" y="0"/>
        <a:ext cx="7048523" cy="837009"/>
      </dsp:txXfrm>
    </dsp:sp>
    <dsp:sp modelId="{E3BD047A-C48E-4936-8A3D-6B80E7670B47}">
      <dsp:nvSpPr>
        <dsp:cNvPr id="0" name=""/>
        <dsp:cNvSpPr/>
      </dsp:nvSpPr>
      <dsp:spPr>
        <a:xfrm>
          <a:off x="462557" y="837009"/>
          <a:ext cx="837009" cy="837009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B9BBB-2D43-4DD0-A392-3B34C8F56E57}">
      <dsp:nvSpPr>
        <dsp:cNvPr id="0" name=""/>
        <dsp:cNvSpPr/>
      </dsp:nvSpPr>
      <dsp:spPr>
        <a:xfrm>
          <a:off x="881062" y="837009"/>
          <a:ext cx="7048523" cy="8370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Dicle Üniversitesi Fransız Dili ve Edebiyatı alanında, doktorasını Gazi Üniversitesi </a:t>
          </a:r>
          <a:r>
            <a:rPr lang="tr-TR" sz="1800" kern="1200" dirty="0" smtClean="0"/>
            <a:t>Fransızca Mütercim ve Tercümanlık </a:t>
          </a:r>
          <a:r>
            <a:rPr lang="tr-TR" sz="1800" kern="1200" dirty="0"/>
            <a:t>alanında tamamladı.</a:t>
          </a:r>
        </a:p>
      </dsp:txBody>
      <dsp:txXfrm>
        <a:off x="881062" y="837009"/>
        <a:ext cx="7048523" cy="8370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18090-350C-456C-8A10-AD0FB2C0C435}">
      <dsp:nvSpPr>
        <dsp:cNvPr id="0" name=""/>
        <dsp:cNvSpPr/>
      </dsp:nvSpPr>
      <dsp:spPr>
        <a:xfrm>
          <a:off x="0" y="0"/>
          <a:ext cx="1762124" cy="176212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124C5-3D27-436C-8397-2054B7E8089A}">
      <dsp:nvSpPr>
        <dsp:cNvPr id="0" name=""/>
        <dsp:cNvSpPr/>
      </dsp:nvSpPr>
      <dsp:spPr>
        <a:xfrm>
          <a:off x="881062" y="0"/>
          <a:ext cx="7119961" cy="17621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Arş. Gör. Abuzer Hamza KAYA</a:t>
          </a:r>
          <a:endParaRPr lang="tr-TR" sz="2400" kern="1200" dirty="0"/>
        </a:p>
      </dsp:txBody>
      <dsp:txXfrm>
        <a:off x="881062" y="0"/>
        <a:ext cx="7119961" cy="837009"/>
      </dsp:txXfrm>
    </dsp:sp>
    <dsp:sp modelId="{A0E431E1-09EA-43BC-A608-249C8269291A}">
      <dsp:nvSpPr>
        <dsp:cNvPr id="0" name=""/>
        <dsp:cNvSpPr/>
      </dsp:nvSpPr>
      <dsp:spPr>
        <a:xfrm>
          <a:off x="462557" y="837009"/>
          <a:ext cx="837009" cy="837009"/>
        </a:xfrm>
        <a:prstGeom prst="pie">
          <a:avLst>
            <a:gd name="adj1" fmla="val 5400000"/>
            <a:gd name="adj2" fmla="val 1620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266B3-EAD7-4F06-B4AF-2D03306F6781}">
      <dsp:nvSpPr>
        <dsp:cNvPr id="0" name=""/>
        <dsp:cNvSpPr/>
      </dsp:nvSpPr>
      <dsp:spPr>
        <a:xfrm>
          <a:off x="881062" y="837009"/>
          <a:ext cx="7119961" cy="8370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Lisansını Sivas Cumhuriyet Üniversitesi Mütercim-Tercümanlık bölümünde tamamladı. Yüksek Lisansına Mütercim-Tercümanlık alanında Hacettepe Üniversitesi’nde devam ediyor.</a:t>
          </a:r>
        </a:p>
      </dsp:txBody>
      <dsp:txXfrm>
        <a:off x="881062" y="837009"/>
        <a:ext cx="7119961" cy="8370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FA1D5-8BC8-4789-9CA7-9EC174EFB754}">
      <dsp:nvSpPr>
        <dsp:cNvPr id="0" name=""/>
        <dsp:cNvSpPr/>
      </dsp:nvSpPr>
      <dsp:spPr>
        <a:xfrm>
          <a:off x="0" y="0"/>
          <a:ext cx="3238918" cy="323891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FEC40-8613-4A09-97B1-DBE93374D0FC}">
      <dsp:nvSpPr>
        <dsp:cNvPr id="0" name=""/>
        <dsp:cNvSpPr/>
      </dsp:nvSpPr>
      <dsp:spPr>
        <a:xfrm>
          <a:off x="1594371" y="0"/>
          <a:ext cx="6059747" cy="32389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İMT </a:t>
          </a:r>
          <a:r>
            <a:rPr lang="tr-TR" sz="2400" b="1" kern="1200" dirty="0"/>
            <a:t>Anabilim Dalı Başkanı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Doç. Dr. Elif TOKDEMİR DEMİREL</a:t>
          </a:r>
          <a:endParaRPr lang="tr-TR" sz="2400" kern="1200" dirty="0"/>
        </a:p>
      </dsp:txBody>
      <dsp:txXfrm>
        <a:off x="1594371" y="0"/>
        <a:ext cx="6059747" cy="1538486"/>
      </dsp:txXfrm>
    </dsp:sp>
    <dsp:sp modelId="{FB5B371D-C8BC-48F3-BCC5-F4796903DC71}">
      <dsp:nvSpPr>
        <dsp:cNvPr id="0" name=""/>
        <dsp:cNvSpPr/>
      </dsp:nvSpPr>
      <dsp:spPr>
        <a:xfrm>
          <a:off x="850215" y="1538486"/>
          <a:ext cx="1538486" cy="153848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CAFC-3E39-4229-BA63-DD1DC0C550FE}">
      <dsp:nvSpPr>
        <dsp:cNvPr id="0" name=""/>
        <dsp:cNvSpPr/>
      </dsp:nvSpPr>
      <dsp:spPr>
        <a:xfrm>
          <a:off x="1585585" y="1300120"/>
          <a:ext cx="6059747" cy="1466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 dirty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Yüksek Lisansını Bilkent Üniversitesi’nde İngilizcenin Yabancı Dil olarak Öğretimi Programında, ikinci yüksek lisansını Northern Arizona Üniversitesi’nde İngilizce Öğretmenliği bölümünde yaptı. Doktorasını ODTÜ İngiliz Dili Eğitimi Programında tamamladı.</a:t>
          </a:r>
        </a:p>
      </dsp:txBody>
      <dsp:txXfrm>
        <a:off x="1585585" y="1300120"/>
        <a:ext cx="6059747" cy="14668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426EF-A24C-4A54-88A2-4EB26F57CD21}">
      <dsp:nvSpPr>
        <dsp:cNvPr id="0" name=""/>
        <dsp:cNvSpPr/>
      </dsp:nvSpPr>
      <dsp:spPr>
        <a:xfrm>
          <a:off x="0" y="0"/>
          <a:ext cx="2308225" cy="230822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8C820F-E4F3-48C5-9C59-DFB4A4D4F81E}">
      <dsp:nvSpPr>
        <dsp:cNvPr id="0" name=""/>
        <dsp:cNvSpPr/>
      </dsp:nvSpPr>
      <dsp:spPr>
        <a:xfrm>
          <a:off x="1154112" y="0"/>
          <a:ext cx="6411912" cy="2308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Bölüm Başkanı Yardımcısı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Doç. Dr. Aytaç ÇELTEK</a:t>
          </a:r>
          <a:endParaRPr lang="tr-TR" sz="2400" kern="1200" dirty="0"/>
        </a:p>
      </dsp:txBody>
      <dsp:txXfrm>
        <a:off x="1154112" y="0"/>
        <a:ext cx="6411912" cy="1096406"/>
      </dsp:txXfrm>
    </dsp:sp>
    <dsp:sp modelId="{9CCF646B-002B-40B1-8059-6C63998B5422}">
      <dsp:nvSpPr>
        <dsp:cNvPr id="0" name=""/>
        <dsp:cNvSpPr/>
      </dsp:nvSpPr>
      <dsp:spPr>
        <a:xfrm>
          <a:off x="605909" y="1096406"/>
          <a:ext cx="1096406" cy="10964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427C5-ACBA-4935-B418-1737A7ADC7BD}">
      <dsp:nvSpPr>
        <dsp:cNvPr id="0" name=""/>
        <dsp:cNvSpPr/>
      </dsp:nvSpPr>
      <dsp:spPr>
        <a:xfrm>
          <a:off x="1154112" y="1096406"/>
          <a:ext cx="6411912" cy="10964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Yüksek Lisans ve doktora eğitimini Dokuz Eylül Üniversitesi Dilbilim Bölümünde tamamladı. </a:t>
          </a:r>
        </a:p>
      </dsp:txBody>
      <dsp:txXfrm>
        <a:off x="1154112" y="1096406"/>
        <a:ext cx="6411912" cy="1096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714D74-45D7-48CB-9959-B1BB998F3B32}" type="datetimeFigureOut">
              <a:rPr lang="tr-TR" smtClean="0"/>
              <a:pPr/>
              <a:t>5.08.2021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EF0AC2-5C27-4B88-B259-84CD4517B58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4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5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6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7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fif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20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ilto:elif6171@gmail.com" TargetMode="External"/><Relationship Id="rId13" Type="http://schemas.openxmlformats.org/officeDocument/2006/relationships/hyperlink" Target="mailto:mehtaparal38@gmail.com" TargetMode="External"/><Relationship Id="rId3" Type="http://schemas.openxmlformats.org/officeDocument/2006/relationships/hyperlink" Target="mailto:dicel_2005@hotmail.com" TargetMode="External"/><Relationship Id="rId7" Type="http://schemas.openxmlformats.org/officeDocument/2006/relationships/hyperlink" Target="mailto:abuzerhamzakaya@gmail.com" TargetMode="External"/><Relationship Id="rId12" Type="http://schemas.openxmlformats.org/officeDocument/2006/relationships/hyperlink" Target="mailto:zynpbaser@gmail.com" TargetMode="External"/><Relationship Id="rId2" Type="http://schemas.openxmlformats.org/officeDocument/2006/relationships/hyperlink" Target="mailto:polatyu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nurozcan@kku.edu.tr" TargetMode="External"/><Relationship Id="rId11" Type="http://schemas.openxmlformats.org/officeDocument/2006/relationships/hyperlink" Target="mailto:ozgursen1@yahoo.com" TargetMode="External"/><Relationship Id="rId5" Type="http://schemas.openxmlformats.org/officeDocument/2006/relationships/hyperlink" Target="mailto:kosebayram@gmail.com" TargetMode="External"/><Relationship Id="rId10" Type="http://schemas.openxmlformats.org/officeDocument/2006/relationships/hyperlink" Target="mailto:nejlagezmis@gmail.com" TargetMode="External"/><Relationship Id="rId4" Type="http://schemas.openxmlformats.org/officeDocument/2006/relationships/hyperlink" Target="mailto:ziya-tok@hotmail.com" TargetMode="External"/><Relationship Id="rId9" Type="http://schemas.openxmlformats.org/officeDocument/2006/relationships/hyperlink" Target="mailto:aytacc@hotmail.com" TargetMode="External"/><Relationship Id="rId14" Type="http://schemas.openxmlformats.org/officeDocument/2006/relationships/hyperlink" Target="mailto:selimozancekci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chemeClr val="tx1"/>
                </a:solidFill>
              </a:rPr>
              <a:t>BATI DİLLERİ VE EDEBİYATLARI BÖLÜMÜ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tr-TR" dirty="0"/>
              <a:t>1998 </a:t>
            </a:r>
            <a:r>
              <a:rPr lang="tr-TR" dirty="0" smtClean="0"/>
              <a:t>yılında kurulan Batı </a:t>
            </a:r>
            <a:r>
              <a:rPr lang="tr-TR" dirty="0"/>
              <a:t>Dilleri ve Edebiyatları </a:t>
            </a:r>
            <a:r>
              <a:rPr lang="tr-TR" dirty="0" smtClean="0"/>
              <a:t>Bölümü, </a:t>
            </a:r>
            <a:r>
              <a:rPr lang="tr-TR" dirty="0"/>
              <a:t>ilk olarak </a:t>
            </a:r>
            <a:r>
              <a:rPr lang="tr-TR" dirty="0" smtClean="0"/>
              <a:t>2000 yılında Fransızca </a:t>
            </a:r>
            <a:r>
              <a:rPr lang="tr-TR" dirty="0"/>
              <a:t>Mütercim-Tercümanlık Anabilim Dalı'na öğrenci alarak eğitime başlamıştır. </a:t>
            </a:r>
          </a:p>
          <a:p>
            <a:pPr algn="just"/>
            <a:r>
              <a:rPr lang="tr-TR" dirty="0"/>
              <a:t>2012-2013 Eğitim-Öğretim yılından itibaren İngilizce Mütercim-Tercümanlık Anabilim Dalı'na öğrenci alarak Mütercim-Tercümanlık alanında eğitim alanını genişletmiştir. </a:t>
            </a:r>
          </a:p>
          <a:p>
            <a:pPr algn="just"/>
            <a:r>
              <a:rPr lang="tr-TR" dirty="0" smtClean="0"/>
              <a:t>Bölümümüzde 1 yıl hazırlık programı mevcuttur ve bölümümüzü </a:t>
            </a:r>
            <a:r>
              <a:rPr lang="tr-TR" dirty="0"/>
              <a:t>kazanan </a:t>
            </a:r>
            <a:r>
              <a:rPr lang="tr-TR" dirty="0" smtClean="0"/>
              <a:t>öğrenciler ilk olarak hazırlık atlama sınavına girerler. Bu sınavdan yeterli puan alan öğrencilerimiz hazırlık programına başlamadan doğrudan bölüme geçiş yapar. Yeterli puanı alamayan ya </a:t>
            </a:r>
            <a:r>
              <a:rPr lang="tr-TR" dirty="0"/>
              <a:t>da geçerli yabancı dil puanı </a:t>
            </a:r>
            <a:r>
              <a:rPr lang="tr-TR" dirty="0" smtClean="0"/>
              <a:t>olmayan öğrencilerimiz </a:t>
            </a:r>
            <a:r>
              <a:rPr lang="tr-TR" dirty="0"/>
              <a:t>ise </a:t>
            </a:r>
            <a:r>
              <a:rPr lang="tr-TR" dirty="0" smtClean="0"/>
              <a:t>önce Yabancı </a:t>
            </a:r>
            <a:r>
              <a:rPr lang="tr-TR" dirty="0"/>
              <a:t>Diller Yüksek </a:t>
            </a:r>
            <a:r>
              <a:rPr lang="tr-TR" dirty="0" smtClean="0"/>
              <a:t>Okulu’nda 1 </a:t>
            </a:r>
            <a:r>
              <a:rPr lang="tr-TR" dirty="0"/>
              <a:t>yıl </a:t>
            </a:r>
            <a:r>
              <a:rPr lang="tr-TR" dirty="0" smtClean="0"/>
              <a:t>hazırlık </a:t>
            </a:r>
            <a:r>
              <a:rPr lang="tr-TR" dirty="0"/>
              <a:t>eğitimi görmektedirler.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lvl="0"/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189795658"/>
              </p:ext>
            </p:extLst>
          </p:nvPr>
        </p:nvGraphicFramePr>
        <p:xfrm>
          <a:off x="107504" y="3119040"/>
          <a:ext cx="7679206" cy="3238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Resim" descr="Elif_Tokdemir_Demirel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7824" y="0"/>
            <a:ext cx="2930400" cy="2930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1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649076589"/>
              </p:ext>
            </p:extLst>
          </p:nvPr>
        </p:nvGraphicFramePr>
        <p:xfrm>
          <a:off x="214282" y="4049733"/>
          <a:ext cx="75660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Resim" descr="aytaç hoca foto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8926" y="142852"/>
            <a:ext cx="2930400" cy="37255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214282" y="4586304"/>
          <a:ext cx="7500937" cy="120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Resim" descr="nejla hoca foto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488" y="928670"/>
            <a:ext cx="2930400" cy="2930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10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214282" y="4586304"/>
          <a:ext cx="7500937" cy="120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Resim" descr="özgür hoca fot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1736" y="714357"/>
            <a:ext cx="2930400" cy="29223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1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214282" y="4586304"/>
          <a:ext cx="7500937" cy="120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Resim 2" descr="ağaç, açık hava, kişi, kadın içeren bir resim&#10;&#10;Açıklama otomatik olarak oluşturuldu">
            <a:extLst>
              <a:ext uri="{FF2B5EF4-FFF2-40B4-BE49-F238E27FC236}">
                <a16:creationId xmlns:a16="http://schemas.microsoft.com/office/drawing/2014/main" id="{137C0D5A-656C-4D5B-990F-38F615E4DF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048" y="1071547"/>
            <a:ext cx="2933518" cy="29335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10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technopc\Desktop\3209-56899945864_1549288341283_91664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714356"/>
            <a:ext cx="2930400" cy="2930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1785840128"/>
              </p:ext>
            </p:extLst>
          </p:nvPr>
        </p:nvGraphicFramePr>
        <p:xfrm>
          <a:off x="285720" y="4379930"/>
          <a:ext cx="7272338" cy="147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 advClick="0" advTm="9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1543120761"/>
              </p:ext>
            </p:extLst>
          </p:nvPr>
        </p:nvGraphicFramePr>
        <p:xfrm>
          <a:off x="285720" y="4379930"/>
          <a:ext cx="7272338" cy="1477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Resim" descr="selim foto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488" y="1142984"/>
            <a:ext cx="2930400" cy="2930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9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Bölüm </a:t>
            </a:r>
            <a:r>
              <a:rPr lang="tr-TR" dirty="0" smtClean="0">
                <a:solidFill>
                  <a:schemeClr val="tx1"/>
                </a:solidFill>
              </a:rPr>
              <a:t>sekreteri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000364" y="5143512"/>
            <a:ext cx="257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Mustafa </a:t>
            </a:r>
            <a:r>
              <a:rPr lang="tr-TR" dirty="0" smtClean="0"/>
              <a:t>YORULMAZ</a:t>
            </a:r>
            <a:endParaRPr lang="tr-TR" dirty="0"/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EE4AEF12-2B55-4D1C-9E52-DB0F39FAF11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087" y="2075662"/>
            <a:ext cx="2409825" cy="24098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İLETİŞİM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5277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b="1" dirty="0" smtClean="0"/>
              <a:t>Mütercim-Tercümanlık </a:t>
            </a:r>
            <a:r>
              <a:rPr lang="tr-TR" b="1" dirty="0"/>
              <a:t>(Fransızca) Anabilim </a:t>
            </a:r>
            <a:r>
              <a:rPr lang="tr-TR" b="1" dirty="0" smtClean="0"/>
              <a:t>Dalı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dirty="0"/>
              <a:t>Doç. Dr. Yusuf POLAT </a:t>
            </a:r>
            <a:r>
              <a:rPr lang="tr-TR" dirty="0">
                <a:hlinkClick r:id="rId2"/>
              </a:rPr>
              <a:t>polatyus@gmail.com</a:t>
            </a:r>
            <a:endParaRPr lang="tr-TR" dirty="0"/>
          </a:p>
          <a:p>
            <a:pPr>
              <a:buNone/>
            </a:pPr>
            <a:r>
              <a:rPr lang="tr-TR" dirty="0" smtClean="0"/>
              <a:t>Doç</a:t>
            </a:r>
            <a:r>
              <a:rPr lang="tr-TR" dirty="0"/>
              <a:t>. Dr. Duran İÇEL </a:t>
            </a:r>
            <a:r>
              <a:rPr lang="tr-TR" dirty="0">
                <a:hlinkClick r:id="rId3"/>
              </a:rPr>
              <a:t>dicel_2005@hotmail.com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/>
              <a:t>Doç. Dr. Ziya TOK </a:t>
            </a:r>
            <a:r>
              <a:rPr lang="tr-TR" dirty="0" smtClean="0">
                <a:hlinkClick r:id="rId4"/>
              </a:rPr>
              <a:t>ziya-tok@hotmail.com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Bayram KÖSE </a:t>
            </a:r>
            <a:r>
              <a:rPr lang="tr-TR" dirty="0">
                <a:hlinkClick r:id="rId5"/>
              </a:rPr>
              <a:t>kosebayram@gmail.com</a:t>
            </a:r>
            <a:r>
              <a:rPr lang="tr-TR" dirty="0"/>
              <a:t> </a:t>
            </a:r>
            <a:r>
              <a:rPr lang="tr-TR" dirty="0" smtClean="0"/>
              <a:t> 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Dr</a:t>
            </a:r>
            <a:r>
              <a:rPr lang="tr-TR" dirty="0" smtClean="0"/>
              <a:t>. </a:t>
            </a:r>
            <a:r>
              <a:rPr lang="tr-TR" dirty="0" err="1" smtClean="0"/>
              <a:t>Öğr</a:t>
            </a:r>
            <a:r>
              <a:rPr lang="tr-TR" dirty="0"/>
              <a:t>. Üyesi </a:t>
            </a:r>
            <a:r>
              <a:rPr lang="tr-TR" dirty="0" smtClean="0"/>
              <a:t>Onur </a:t>
            </a:r>
            <a:r>
              <a:rPr lang="tr-TR" dirty="0"/>
              <a:t>ÖZCAN </a:t>
            </a:r>
            <a:r>
              <a:rPr lang="tr-TR" dirty="0">
                <a:hlinkClick r:id="rId6"/>
              </a:rPr>
              <a:t>onurozcan@kku.edu.tr</a:t>
            </a:r>
            <a:r>
              <a:rPr lang="tr-TR" dirty="0"/>
              <a:t> </a:t>
            </a:r>
          </a:p>
          <a:p>
            <a:pPr marL="0" indent="0" algn="just">
              <a:buNone/>
            </a:pPr>
            <a:r>
              <a:rPr lang="tr-TR" dirty="0"/>
              <a:t>Arş. Gör. Abuzer Hamza Kaya </a:t>
            </a:r>
            <a:r>
              <a:rPr lang="tr-TR" dirty="0">
                <a:hlinkClick r:id="rId7"/>
              </a:rPr>
              <a:t>abuzerhamzakaya@gmail.com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/>
              <a:t>Mütercim-Tercümanlık (İngilizce) Anabilim </a:t>
            </a:r>
            <a:r>
              <a:rPr lang="tr-TR" b="1" dirty="0" smtClean="0"/>
              <a:t>Dalı</a:t>
            </a:r>
          </a:p>
          <a:p>
            <a:pPr marL="0" indent="0" algn="just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dirty="0"/>
              <a:t>Doç. Dr. Elif TOKDEMİR DEMİREL </a:t>
            </a:r>
            <a:r>
              <a:rPr lang="tr-TR" dirty="0">
                <a:hlinkClick r:id="rId8"/>
              </a:rPr>
              <a:t>elif6171@gmail.com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Doç. Dr. Aytaç ÇELTEK </a:t>
            </a:r>
            <a:r>
              <a:rPr lang="tr-TR" dirty="0">
                <a:hlinkClick r:id="rId9"/>
              </a:rPr>
              <a:t>aytacc@hotmail.com</a:t>
            </a:r>
            <a:endParaRPr lang="tr-TR" dirty="0"/>
          </a:p>
          <a:p>
            <a:pPr algn="just">
              <a:buNone/>
            </a:pPr>
            <a:r>
              <a:rPr lang="tr-TR" dirty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</a:t>
            </a:r>
            <a:r>
              <a:rPr lang="tr-TR" dirty="0"/>
              <a:t>Nejla GEZMİŞ </a:t>
            </a:r>
            <a:r>
              <a:rPr lang="tr-TR" dirty="0">
                <a:hlinkClick r:id="rId10"/>
              </a:rPr>
              <a:t>nejlagezmis@gmail.com</a:t>
            </a:r>
            <a:endParaRPr lang="tr-TR" dirty="0"/>
          </a:p>
          <a:p>
            <a:pPr>
              <a:buNone/>
            </a:pP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Özgür </a:t>
            </a:r>
            <a:r>
              <a:rPr lang="tr-TR" dirty="0"/>
              <a:t>ŞEN BARTAN </a:t>
            </a:r>
            <a:r>
              <a:rPr lang="tr-TR" dirty="0">
                <a:hlinkClick r:id="rId11"/>
              </a:rPr>
              <a:t>ozgursen1@yahoo.com</a:t>
            </a:r>
            <a:endParaRPr lang="tr-TR" dirty="0"/>
          </a:p>
          <a:p>
            <a:pPr>
              <a:buNone/>
            </a:pP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</a:t>
            </a:r>
            <a:r>
              <a:rPr lang="tr-TR" dirty="0"/>
              <a:t>Zeynep BAŞER </a:t>
            </a:r>
            <a:r>
              <a:rPr lang="tr-TR" dirty="0">
                <a:hlinkClick r:id="rId12"/>
              </a:rPr>
              <a:t>zynpbaser@gmail.com</a:t>
            </a:r>
            <a:endParaRPr lang="tr-TR" dirty="0"/>
          </a:p>
          <a:p>
            <a:pPr algn="just">
              <a:buNone/>
            </a:pPr>
            <a:r>
              <a:rPr lang="tr-TR" dirty="0"/>
              <a:t>Arş. Gör. Mehtap Aral </a:t>
            </a:r>
            <a:r>
              <a:rPr lang="tr-TR" dirty="0">
                <a:hlinkClick r:id="rId13"/>
              </a:rPr>
              <a:t>mehtaparal38@gmail.com</a:t>
            </a:r>
            <a:endParaRPr lang="tr-TR" dirty="0"/>
          </a:p>
          <a:p>
            <a:pPr algn="just">
              <a:buNone/>
            </a:pPr>
            <a:r>
              <a:rPr lang="tr-TR" dirty="0"/>
              <a:t>Arş. Gör. Selim Ozan Çekçi </a:t>
            </a:r>
            <a:r>
              <a:rPr lang="tr-TR" dirty="0">
                <a:hlinkClick r:id="rId14"/>
              </a:rPr>
              <a:t>selimozancekci@gmail.com</a:t>
            </a:r>
            <a:endParaRPr lang="tr-TR" dirty="0"/>
          </a:p>
          <a:p>
            <a:pPr algn="just">
              <a:buNone/>
            </a:pPr>
            <a:endParaRPr lang="tr-TR" dirty="0"/>
          </a:p>
          <a:p>
            <a:pPr algn="just"/>
            <a:r>
              <a:rPr lang="tr-TR" dirty="0"/>
              <a:t>Üni. Tel: 0318 357 42 42 /4355 (Bölüm Sekreteri)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</a:rPr>
              <a:t>FRANSIZCA MÜTERCİM VE TERCÜMANLIK ANABİLİM DALI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Anabilim </a:t>
            </a:r>
            <a:r>
              <a:rPr lang="tr-TR" dirty="0" smtClean="0"/>
              <a:t>Dalımızda, Birinci Öğretim </a:t>
            </a:r>
            <a:r>
              <a:rPr lang="tr-TR" dirty="0"/>
              <a:t>Programının yanında İkinci Öğretim Programı da mevcuttur.</a:t>
            </a:r>
          </a:p>
          <a:p>
            <a:pPr algn="just"/>
            <a:r>
              <a:rPr lang="tr-TR" dirty="0" smtClean="0"/>
              <a:t>Bunun dışında, Fransızca </a:t>
            </a:r>
            <a:r>
              <a:rPr lang="tr-TR" dirty="0"/>
              <a:t>Mütercim ve Tercümanlık Yüksek Lisans </a:t>
            </a:r>
            <a:r>
              <a:rPr lang="tr-TR" dirty="0" smtClean="0"/>
              <a:t>Programı da devam etmektedir.</a:t>
            </a:r>
            <a:endParaRPr lang="tr-TR" dirty="0"/>
          </a:p>
          <a:p>
            <a:pPr algn="just"/>
            <a:r>
              <a:rPr lang="tr-TR" dirty="0" smtClean="0"/>
              <a:t>Fransızca Mütercim ve Tercümanlık Anabilim dalında </a:t>
            </a:r>
            <a:r>
              <a:rPr lang="tr-TR" dirty="0"/>
              <a:t>5 öğretim üyesi ve 1 araştırma görevlisi </a:t>
            </a:r>
            <a:r>
              <a:rPr lang="tr-TR" dirty="0" smtClean="0"/>
              <a:t>bulunmaktadır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2004 yılından bugüne kadar </a:t>
            </a:r>
            <a:r>
              <a:rPr lang="tr-TR" dirty="0" smtClean="0"/>
              <a:t>400’ü </a:t>
            </a:r>
            <a:r>
              <a:rPr lang="tr-TR" dirty="0"/>
              <a:t>aşkın mezun vermiştir.</a:t>
            </a:r>
          </a:p>
          <a:p>
            <a:pPr algn="just"/>
            <a:r>
              <a:rPr lang="tr-TR" dirty="0"/>
              <a:t>Mezunlarımızın iş imkanı elde ettiği alanlardan bazıları şöyledir: Üniversitelerde akademisyen, özel şirketlerle yönetici asistanı, Kamu sektöründe, çeşitli bakanlıklarda ve birimlerde mütercim-tercüman, Devlet Hava Mey. İş. Gen. Müdürlüğünde hava kontrolörü, çeviri bürolarında çevirmen, MEB’de ve özel okullarda öğretmen…  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44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BATI DİLLERİ VE EDEBİYATLARI BÖLÜMÜ BAŞKANI</a:t>
            </a:r>
          </a:p>
        </p:txBody>
      </p:sp>
      <p:graphicFrame>
        <p:nvGraphicFramePr>
          <p:cNvPr id="8" name="3 Diyagram"/>
          <p:cNvGraphicFramePr/>
          <p:nvPr>
            <p:extLst>
              <p:ext uri="{D42A27DB-BD31-4B8C-83A1-F6EECF244321}">
                <p14:modId xmlns:p14="http://schemas.microsoft.com/office/powerpoint/2010/main" val="3774634815"/>
              </p:ext>
            </p:extLst>
          </p:nvPr>
        </p:nvGraphicFramePr>
        <p:xfrm>
          <a:off x="71438" y="4286250"/>
          <a:ext cx="7929586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1 Resim" descr="3240-120519IMG_0176.jpg"/>
          <p:cNvPicPr>
            <a:picLocks noGrp="1" noChangeAspect="1"/>
          </p:cNvPicPr>
          <p:nvPr>
            <p:ph sz="quarter"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65400" y="1632744"/>
            <a:ext cx="3251200" cy="2438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graphicFrame>
        <p:nvGraphicFramePr>
          <p:cNvPr id="7" name="3 Diyagram"/>
          <p:cNvGraphicFramePr/>
          <p:nvPr>
            <p:extLst>
              <p:ext uri="{D42A27DB-BD31-4B8C-83A1-F6EECF244321}">
                <p14:modId xmlns:p14="http://schemas.microsoft.com/office/powerpoint/2010/main" val="950948294"/>
              </p:ext>
            </p:extLst>
          </p:nvPr>
        </p:nvGraphicFramePr>
        <p:xfrm>
          <a:off x="357188" y="4214813"/>
          <a:ext cx="7429522" cy="1928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725989906"/>
              </p:ext>
            </p:extLst>
          </p:nvPr>
        </p:nvGraphicFramePr>
        <p:xfrm>
          <a:off x="0" y="4357688"/>
          <a:ext cx="7929586" cy="176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39" name="Picture 3" descr="F:\BÖLÜM\BDE 2010-2011\BÖLÜM PLANLARI\2688-560674bayramvesikalik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9422" y="571480"/>
            <a:ext cx="3081338" cy="30813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725262844"/>
      </p:ext>
    </p:extLst>
  </p:cSld>
  <p:clrMapOvr>
    <a:masterClrMapping/>
  </p:clrMapOvr>
  <p:transition spd="slow" advClick="0" advTm="10000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2951548975"/>
              </p:ext>
            </p:extLst>
          </p:nvPr>
        </p:nvGraphicFramePr>
        <p:xfrm>
          <a:off x="71406" y="4286250"/>
          <a:ext cx="7929618" cy="2071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1" name="Picture 5" descr="BS0928240090938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43198" y="571479"/>
            <a:ext cx="3671028" cy="2772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49103572"/>
      </p:ext>
    </p:extLst>
  </p:cSld>
  <p:clrMapOvr>
    <a:masterClrMapping/>
  </p:clrMapOvr>
  <p:transition spd="slow" advClick="0" advTm="10000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Resim" descr="yen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72" y="571480"/>
            <a:ext cx="3143250" cy="29813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graphicFrame>
        <p:nvGraphicFramePr>
          <p:cNvPr id="6" name="3 Diyagram"/>
          <p:cNvGraphicFramePr/>
          <p:nvPr>
            <p:extLst>
              <p:ext uri="{D42A27DB-BD31-4B8C-83A1-F6EECF244321}">
                <p14:modId xmlns:p14="http://schemas.microsoft.com/office/powerpoint/2010/main" val="1672513731"/>
              </p:ext>
            </p:extLst>
          </p:nvPr>
        </p:nvGraphicFramePr>
        <p:xfrm>
          <a:off x="214282" y="4049733"/>
          <a:ext cx="75660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9040102"/>
      </p:ext>
    </p:extLst>
  </p:cSld>
  <p:clrMapOvr>
    <a:masterClrMapping/>
  </p:clrMapOvr>
  <p:transition spd="slow" advClick="0" advTm="10000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41413832"/>
              </p:ext>
            </p:extLst>
          </p:nvPr>
        </p:nvGraphicFramePr>
        <p:xfrm>
          <a:off x="0" y="4357688"/>
          <a:ext cx="7929586" cy="176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80" y="476672"/>
            <a:ext cx="3252280" cy="32522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89380924"/>
      </p:ext>
    </p:extLst>
  </p:cSld>
  <p:clrMapOvr>
    <a:masterClrMapping/>
  </p:clrMapOvr>
  <p:transition spd="slow" advClick="0" advTm="10000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1769939936"/>
              </p:ext>
            </p:extLst>
          </p:nvPr>
        </p:nvGraphicFramePr>
        <p:xfrm>
          <a:off x="0" y="4429125"/>
          <a:ext cx="8001024" cy="176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 descr="kişi, adam, bitki, takım içeren bir resim&#10;&#10;Açıklama otomatik olarak oluşturuldu">
            <a:extLst>
              <a:ext uri="{FF2B5EF4-FFF2-40B4-BE49-F238E27FC236}">
                <a16:creationId xmlns:a16="http://schemas.microsoft.com/office/drawing/2014/main" id="{B040CDEB-4624-4B5F-B09C-C4462E9472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657" y="836712"/>
            <a:ext cx="2928686" cy="29286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78527328"/>
      </p:ext>
    </p:extLst>
  </p:cSld>
  <p:clrMapOvr>
    <a:masterClrMapping/>
  </p:clrMapOvr>
  <p:transition spd="slow" advClick="0" advTm="10000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İNGİLİZCE MÜTERCİM VE TERCÜMANLIK ANABİLİM DALI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2012-2013 eğitim öğretim yılında öğrenci almaya başlayan anabilim dalımızda 5 öğretim üyesi ve 2 araştırma görevlisi </a:t>
            </a:r>
            <a:r>
              <a:rPr lang="tr-TR" dirty="0" smtClean="0"/>
              <a:t>bulunmaktadır.</a:t>
            </a:r>
            <a:endParaRPr lang="tr-TR" dirty="0"/>
          </a:p>
          <a:p>
            <a:pPr algn="just"/>
            <a:r>
              <a:rPr lang="tr-TR" dirty="0" smtClean="0"/>
              <a:t>Anabilim Dalımız 2016 </a:t>
            </a:r>
            <a:r>
              <a:rPr lang="tr-TR" dirty="0"/>
              <a:t>yılından bugüne kadar </a:t>
            </a:r>
            <a:r>
              <a:rPr lang="tr-TR" dirty="0" smtClean="0"/>
              <a:t>150’den fazla </a:t>
            </a:r>
            <a:r>
              <a:rPr lang="tr-TR" dirty="0"/>
              <a:t>mezun vermiştir.</a:t>
            </a:r>
          </a:p>
          <a:p>
            <a:pPr algn="just"/>
            <a:r>
              <a:rPr lang="tr-TR" dirty="0"/>
              <a:t>Mezunlarımızın iş imkanı elde ettiği alanlardan bazıları şöyledir: Üniversitelerde akademisyen, özel şirketlerle yönetici asistanı, Kamu </a:t>
            </a:r>
            <a:r>
              <a:rPr lang="tr-TR" dirty="0" smtClean="0"/>
              <a:t>sektöründe, </a:t>
            </a:r>
            <a:r>
              <a:rPr lang="tr-TR" dirty="0"/>
              <a:t>çeşitli bakanlıklarda ve birimlerde mütercim-tercüman, Devlet Hava Mey. İş. Gen. Müdürlüğünde hava kontrolörü, çeviri bürolarında </a:t>
            </a:r>
            <a:r>
              <a:rPr lang="tr-TR" dirty="0" smtClean="0"/>
              <a:t>çevirmen, </a:t>
            </a:r>
            <a:r>
              <a:rPr lang="tr-TR" dirty="0"/>
              <a:t>MEB’de ve özel okullarda </a:t>
            </a:r>
            <a:r>
              <a:rPr lang="tr-TR" dirty="0" smtClean="0"/>
              <a:t>öğretmen</a:t>
            </a:r>
            <a:r>
              <a:rPr lang="tr-TR" dirty="0"/>
              <a:t>…  </a:t>
            </a:r>
            <a:r>
              <a:rPr lang="tr-TR" dirty="0" smtClean="0"/>
              <a:t> </a:t>
            </a:r>
            <a:endParaRPr lang="tr-TR" dirty="0"/>
          </a:p>
          <a:p>
            <a:pPr algn="just"/>
            <a:r>
              <a:rPr lang="tr-TR" dirty="0" smtClean="0"/>
              <a:t>Anabilim Dalı’nda bu </a:t>
            </a:r>
            <a:r>
              <a:rPr lang="tr-TR" dirty="0"/>
              <a:t>yıl açılması planlanan İngilizce Mütercim ve Tercümanlık Yüksek Lisans </a:t>
            </a:r>
            <a:r>
              <a:rPr lang="tr-TR" dirty="0" smtClean="0"/>
              <a:t>Programı’yla ilgili çalışmalar devam etmektedir.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759</Words>
  <Application>Microsoft Office PowerPoint</Application>
  <PresentationFormat>On-screen Show (4:3)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Cumba</vt:lpstr>
      <vt:lpstr>BATI DİLLERİ VE EDEBİYATLARI BÖLÜMÜ</vt:lpstr>
      <vt:lpstr>FRANSIZCA MÜTERCİM VE TERCÜMANLIK ANABİLİM DALI</vt:lpstr>
      <vt:lpstr>BATI DİLLERİ VE EDEBİYATLARI BÖLÜMÜ BAŞKANI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İNGİLİZCE MÜTERCİM VE TERCÜMANLIK ANABİLİM DALI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Bölüm sekreteri</vt:lpstr>
      <vt:lpstr>İLETİŞİM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2018-2019 GÜZ DÖNEMİ KKU İMT TANIŞMA TOPLANTISI</dc:title>
  <dc:creator>LENOVO</dc:creator>
  <cp:lastModifiedBy>Caner Çetiner</cp:lastModifiedBy>
  <cp:revision>88</cp:revision>
  <dcterms:created xsi:type="dcterms:W3CDTF">2018-09-21T17:33:41Z</dcterms:created>
  <dcterms:modified xsi:type="dcterms:W3CDTF">2021-08-05T08:09:49Z</dcterms:modified>
</cp:coreProperties>
</file>